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89" r:id="rId2"/>
    <p:sldMasterId id="2147483685" r:id="rId3"/>
    <p:sldMasterId id="2147483691" r:id="rId4"/>
    <p:sldMasterId id="2147483693" r:id="rId5"/>
  </p:sldMasterIdLst>
  <p:notesMasterIdLst>
    <p:notesMasterId r:id="rId14"/>
  </p:notesMasterIdLst>
  <p:sldIdLst>
    <p:sldId id="410" r:id="rId6"/>
    <p:sldId id="553" r:id="rId7"/>
    <p:sldId id="557" r:id="rId8"/>
    <p:sldId id="556" r:id="rId9"/>
    <p:sldId id="555" r:id="rId10"/>
    <p:sldId id="554" r:id="rId11"/>
    <p:sldId id="559" r:id="rId12"/>
    <p:sldId id="54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FE4"/>
    <a:srgbClr val="80A4E5"/>
    <a:srgbClr val="B3FCE6"/>
    <a:srgbClr val="8FE6BF"/>
    <a:srgbClr val="79D8A6"/>
    <a:srgbClr val="5E0214"/>
    <a:srgbClr val="DF6613"/>
    <a:srgbClr val="003DB8"/>
    <a:srgbClr val="000714"/>
    <a:srgbClr val="010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02132-DB59-4944-8FCB-FB9599EE4F33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B91C-AAD8-4930-B570-0BC20A2A6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50EA990-8114-FA4B-3CA4-6A6939C23F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2E88A4B-C7CF-479C-7509-90FD328D8F2F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A48D12A-005B-CE83-C3F3-7A2BE6D72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99F5C091-837B-6F0F-D4D3-108837F91E02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4673A06-8357-1CB5-98CA-BA3559D27B42}"/>
              </a:ext>
            </a:extLst>
          </p:cNvPr>
          <p:cNvGrpSpPr/>
          <p:nvPr userDrawn="1"/>
        </p:nvGrpSpPr>
        <p:grpSpPr>
          <a:xfrm>
            <a:off x="7374177" y="2314121"/>
            <a:ext cx="4902832" cy="4403007"/>
            <a:chOff x="2061947" y="5447209"/>
            <a:chExt cx="4902832" cy="4403007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5A1D45D0-D530-9998-E80E-0D4B927D53A9}"/>
                </a:ext>
              </a:extLst>
            </p:cNvPr>
            <p:cNvGrpSpPr/>
            <p:nvPr/>
          </p:nvGrpSpPr>
          <p:grpSpPr>
            <a:xfrm>
              <a:off x="4160456" y="6882341"/>
              <a:ext cx="2804322" cy="2338759"/>
              <a:chOff x="4572386" y="7495015"/>
              <a:chExt cx="1665411" cy="1410388"/>
            </a:xfrm>
          </p:grpSpPr>
          <p:sp>
            <p:nvSpPr>
              <p:cNvPr id="102" name="Равнобедренный треугольник 101">
                <a:extLst>
                  <a:ext uri="{FF2B5EF4-FFF2-40B4-BE49-F238E27FC236}">
                    <a16:creationId xmlns:a16="http://schemas.microsoft.com/office/drawing/2014/main" id="{C51F83E7-CF62-CEA2-663C-F9043A7CCC7E}"/>
                  </a:ext>
                </a:extLst>
              </p:cNvPr>
              <p:cNvSpPr/>
              <p:nvPr/>
            </p:nvSpPr>
            <p:spPr>
              <a:xfrm rot="16200000">
                <a:off x="5405440" y="7842761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3" name="Равнобедренный треугольник 102">
                <a:extLst>
                  <a:ext uri="{FF2B5EF4-FFF2-40B4-BE49-F238E27FC236}">
                    <a16:creationId xmlns:a16="http://schemas.microsoft.com/office/drawing/2014/main" id="{6801E7AE-9D77-9B26-1938-045BEB262C9F}"/>
                  </a:ext>
                </a:extLst>
              </p:cNvPr>
              <p:cNvSpPr/>
              <p:nvPr/>
            </p:nvSpPr>
            <p:spPr>
              <a:xfrm rot="16200000">
                <a:off x="5449351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4" name="Равнобедренный треугольник 103">
                <a:extLst>
                  <a:ext uri="{FF2B5EF4-FFF2-40B4-BE49-F238E27FC236}">
                    <a16:creationId xmlns:a16="http://schemas.microsoft.com/office/drawing/2014/main" id="{E573B009-C5A9-2FF7-4DF2-DA1E5F99C05F}"/>
                  </a:ext>
                </a:extLst>
              </p:cNvPr>
              <p:cNvSpPr/>
              <p:nvPr/>
            </p:nvSpPr>
            <p:spPr>
              <a:xfrm rot="16200000">
                <a:off x="5158299" y="7582517"/>
                <a:ext cx="677694" cy="681976"/>
              </a:xfrm>
              <a:prstGeom prst="triangle">
                <a:avLst/>
              </a:prstGeom>
              <a:solidFill>
                <a:srgbClr val="3059A2">
                  <a:alpha val="87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5" name="Равнобедренный треугольник 104">
                <a:extLst>
                  <a:ext uri="{FF2B5EF4-FFF2-40B4-BE49-F238E27FC236}">
                    <a16:creationId xmlns:a16="http://schemas.microsoft.com/office/drawing/2014/main" id="{5352C2CA-D6A9-5B09-A13B-D8F540D14472}"/>
                  </a:ext>
                </a:extLst>
              </p:cNvPr>
              <p:cNvSpPr/>
              <p:nvPr/>
            </p:nvSpPr>
            <p:spPr>
              <a:xfrm rot="16200000">
                <a:off x="4669566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6" name="Равнобедренный треугольник 105">
                <a:extLst>
                  <a:ext uri="{FF2B5EF4-FFF2-40B4-BE49-F238E27FC236}">
                    <a16:creationId xmlns:a16="http://schemas.microsoft.com/office/drawing/2014/main" id="{BDC1C4CF-F00C-1765-75A8-158B4ADDABE0}"/>
                  </a:ext>
                </a:extLst>
              </p:cNvPr>
              <p:cNvSpPr/>
              <p:nvPr/>
            </p:nvSpPr>
            <p:spPr>
              <a:xfrm rot="16200000">
                <a:off x="5265462" y="7833068"/>
                <a:ext cx="591093" cy="60004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7" name="Равнобедренный треугольник 106">
                <a:extLst>
                  <a:ext uri="{FF2B5EF4-FFF2-40B4-BE49-F238E27FC236}">
                    <a16:creationId xmlns:a16="http://schemas.microsoft.com/office/drawing/2014/main" id="{1847F70D-595D-20C3-DCE1-447D82086149}"/>
                  </a:ext>
                </a:extLst>
              </p:cNvPr>
              <p:cNvSpPr/>
              <p:nvPr/>
            </p:nvSpPr>
            <p:spPr>
              <a:xfrm rot="16200000">
                <a:off x="5319951" y="8225568"/>
                <a:ext cx="677694" cy="681976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8" name="Равнобедренный треугольник 107">
                <a:extLst>
                  <a:ext uri="{FF2B5EF4-FFF2-40B4-BE49-F238E27FC236}">
                    <a16:creationId xmlns:a16="http://schemas.microsoft.com/office/drawing/2014/main" id="{C31B0541-55E9-5A81-76D6-4B566F4D504F}"/>
                  </a:ext>
                </a:extLst>
              </p:cNvPr>
              <p:cNvSpPr/>
              <p:nvPr/>
            </p:nvSpPr>
            <p:spPr>
              <a:xfrm rot="16200000">
                <a:off x="4873985" y="7980025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Равнобедренный треугольник 108">
                <a:extLst>
                  <a:ext uri="{FF2B5EF4-FFF2-40B4-BE49-F238E27FC236}">
                    <a16:creationId xmlns:a16="http://schemas.microsoft.com/office/drawing/2014/main" id="{162D29CD-D897-CDB4-D030-155EE3C97D97}"/>
                  </a:ext>
                </a:extLst>
              </p:cNvPr>
              <p:cNvSpPr/>
              <p:nvPr/>
            </p:nvSpPr>
            <p:spPr>
              <a:xfrm rot="16200000">
                <a:off x="5028830" y="8164372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Равнобедренный треугольник 109">
                <a:extLst>
                  <a:ext uri="{FF2B5EF4-FFF2-40B4-BE49-F238E27FC236}">
                    <a16:creationId xmlns:a16="http://schemas.microsoft.com/office/drawing/2014/main" id="{C7C093E9-6FA2-EC8B-A9EA-770472666BCC}"/>
                  </a:ext>
                </a:extLst>
              </p:cNvPr>
              <p:cNvSpPr/>
              <p:nvPr/>
            </p:nvSpPr>
            <p:spPr>
              <a:xfrm rot="16200000">
                <a:off x="4799035" y="7659087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1" name="Равнобедренный треугольник 110">
                <a:extLst>
                  <a:ext uri="{FF2B5EF4-FFF2-40B4-BE49-F238E27FC236}">
                    <a16:creationId xmlns:a16="http://schemas.microsoft.com/office/drawing/2014/main" id="{B400428B-5646-D759-D96B-BD24DD72B85C}"/>
                  </a:ext>
                </a:extLst>
              </p:cNvPr>
              <p:cNvSpPr/>
              <p:nvPr/>
            </p:nvSpPr>
            <p:spPr>
              <a:xfrm rot="16200000">
                <a:off x="5557962" y="7908628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Равнобедренный треугольник 111">
                <a:extLst>
                  <a:ext uri="{FF2B5EF4-FFF2-40B4-BE49-F238E27FC236}">
                    <a16:creationId xmlns:a16="http://schemas.microsoft.com/office/drawing/2014/main" id="{54B5703A-07F0-9C7F-522A-5160A6E888D1}"/>
                  </a:ext>
                </a:extLst>
              </p:cNvPr>
              <p:cNvSpPr/>
              <p:nvPr/>
            </p:nvSpPr>
            <p:spPr>
              <a:xfrm rot="16200000">
                <a:off x="4988474" y="7767890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3" name="Равнобедренный треугольник 112">
                <a:extLst>
                  <a:ext uri="{FF2B5EF4-FFF2-40B4-BE49-F238E27FC236}">
                    <a16:creationId xmlns:a16="http://schemas.microsoft.com/office/drawing/2014/main" id="{05FE1CC0-6159-18FD-B8C7-43B8ACD28FB2}"/>
                  </a:ext>
                </a:extLst>
              </p:cNvPr>
              <p:cNvSpPr/>
              <p:nvPr/>
            </p:nvSpPr>
            <p:spPr>
              <a:xfrm rot="16200000">
                <a:off x="5423531" y="8091792"/>
                <a:ext cx="383340" cy="379639"/>
              </a:xfrm>
              <a:prstGeom prst="triangle">
                <a:avLst/>
              </a:prstGeom>
              <a:noFill/>
              <a:ln w="76200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4" name="Равнобедренный треугольник 113">
                <a:extLst>
                  <a:ext uri="{FF2B5EF4-FFF2-40B4-BE49-F238E27FC236}">
                    <a16:creationId xmlns:a16="http://schemas.microsoft.com/office/drawing/2014/main" id="{C4DD77C8-0A35-DDD7-8E36-B74735E42C60}"/>
                  </a:ext>
                </a:extLst>
              </p:cNvPr>
              <p:cNvSpPr/>
              <p:nvPr/>
            </p:nvSpPr>
            <p:spPr>
              <a:xfrm rot="16200000">
                <a:off x="5552526" y="7492874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5" name="Равнобедренный треугольник 114">
                <a:extLst>
                  <a:ext uri="{FF2B5EF4-FFF2-40B4-BE49-F238E27FC236}">
                    <a16:creationId xmlns:a16="http://schemas.microsoft.com/office/drawing/2014/main" id="{676822F9-468F-0F4A-2103-2B01F3AF38EA}"/>
                  </a:ext>
                </a:extLst>
              </p:cNvPr>
              <p:cNvSpPr/>
              <p:nvPr/>
            </p:nvSpPr>
            <p:spPr>
              <a:xfrm rot="16200000">
                <a:off x="4712393" y="8325853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6" name="Равнобедренный треугольник 115">
                <a:extLst>
                  <a:ext uri="{FF2B5EF4-FFF2-40B4-BE49-F238E27FC236}">
                    <a16:creationId xmlns:a16="http://schemas.microsoft.com/office/drawing/2014/main" id="{87BD44F9-3DF4-DE50-404C-99F9E85D9A3C}"/>
                  </a:ext>
                </a:extLst>
              </p:cNvPr>
              <p:cNvSpPr/>
              <p:nvPr/>
            </p:nvSpPr>
            <p:spPr>
              <a:xfrm rot="16200000">
                <a:off x="4672417" y="7949777"/>
                <a:ext cx="591094" cy="545504"/>
              </a:xfrm>
              <a:prstGeom prst="triangle">
                <a:avLst/>
              </a:prstGeom>
              <a:solidFill>
                <a:srgbClr val="3059A2">
                  <a:alpha val="8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7" name="Равнобедренный треугольник 116">
                <a:extLst>
                  <a:ext uri="{FF2B5EF4-FFF2-40B4-BE49-F238E27FC236}">
                    <a16:creationId xmlns:a16="http://schemas.microsoft.com/office/drawing/2014/main" id="{D23C2C08-42D6-1C18-55FF-4C4417C4D0C0}"/>
                  </a:ext>
                </a:extLst>
              </p:cNvPr>
              <p:cNvSpPr/>
              <p:nvPr/>
            </p:nvSpPr>
            <p:spPr>
              <a:xfrm rot="16200000">
                <a:off x="5370909" y="8203489"/>
                <a:ext cx="547662" cy="625365"/>
              </a:xfrm>
              <a:prstGeom prst="triangle">
                <a:avLst/>
              </a:prstGeom>
              <a:noFill/>
              <a:ln w="9525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  <p:sp>
            <p:nvSpPr>
              <p:cNvPr id="118" name="Равнобедренный треугольник 117">
                <a:extLst>
                  <a:ext uri="{FF2B5EF4-FFF2-40B4-BE49-F238E27FC236}">
                    <a16:creationId xmlns:a16="http://schemas.microsoft.com/office/drawing/2014/main" id="{B9A321E6-8B5D-5DB6-71EB-844C347645CA}"/>
                  </a:ext>
                </a:extLst>
              </p:cNvPr>
              <p:cNvSpPr/>
              <p:nvPr/>
            </p:nvSpPr>
            <p:spPr>
              <a:xfrm rot="16200000">
                <a:off x="4547899" y="8129802"/>
                <a:ext cx="513548" cy="464573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16201F07-25E2-E377-8EAD-AE79F031F46F}"/>
                </a:ext>
              </a:extLst>
            </p:cNvPr>
            <p:cNvGrpSpPr/>
            <p:nvPr/>
          </p:nvGrpSpPr>
          <p:grpSpPr>
            <a:xfrm>
              <a:off x="2061947" y="5447209"/>
              <a:ext cx="4902832" cy="4403007"/>
              <a:chOff x="2061947" y="5447209"/>
              <a:chExt cx="4902832" cy="4403007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6C5D422D-CD60-F733-72C6-2714F45BBC28}"/>
                  </a:ext>
                </a:extLst>
              </p:cNvPr>
              <p:cNvGrpSpPr/>
              <p:nvPr/>
            </p:nvGrpSpPr>
            <p:grpSpPr>
              <a:xfrm>
                <a:off x="2521895" y="7553039"/>
                <a:ext cx="4442884" cy="2297177"/>
                <a:chOff x="4695212" y="7584658"/>
                <a:chExt cx="2638509" cy="1385312"/>
              </a:xfrm>
            </p:grpSpPr>
            <p:sp>
              <p:nvSpPr>
                <p:cNvPr id="85" name="Равнобедренный треугольник 84">
                  <a:extLst>
                    <a:ext uri="{FF2B5EF4-FFF2-40B4-BE49-F238E27FC236}">
                      <a16:creationId xmlns:a16="http://schemas.microsoft.com/office/drawing/2014/main" id="{06490308-7B4F-6E04-3DFB-F136DC601134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6" name="Равнобедренный треугольник 85">
                  <a:extLst>
                    <a:ext uri="{FF2B5EF4-FFF2-40B4-BE49-F238E27FC236}">
                      <a16:creationId xmlns:a16="http://schemas.microsoft.com/office/drawing/2014/main" id="{334BDC7F-E9F8-9A62-D6DA-3C734B559589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7" name="Равнобедренный треугольник 86">
                  <a:extLst>
                    <a:ext uri="{FF2B5EF4-FFF2-40B4-BE49-F238E27FC236}">
                      <a16:creationId xmlns:a16="http://schemas.microsoft.com/office/drawing/2014/main" id="{7EC43CB6-DFDB-CAFB-1659-2204C0EDBC85}"/>
                    </a:ext>
                  </a:extLst>
                </p:cNvPr>
                <p:cNvSpPr/>
                <p:nvPr/>
              </p:nvSpPr>
              <p:spPr>
                <a:xfrm rot="16200000">
                  <a:off x="5158299" y="7582517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8" name="Равнобедренный треугольник 87">
                  <a:extLst>
                    <a:ext uri="{FF2B5EF4-FFF2-40B4-BE49-F238E27FC236}">
                      <a16:creationId xmlns:a16="http://schemas.microsoft.com/office/drawing/2014/main" id="{A471D4A7-6DA3-6576-3697-FA7EFBD28E42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9" name="Равнобедренный треугольник 88">
                  <a:extLst>
                    <a:ext uri="{FF2B5EF4-FFF2-40B4-BE49-F238E27FC236}">
                      <a16:creationId xmlns:a16="http://schemas.microsoft.com/office/drawing/2014/main" id="{10EB3969-7D8C-4D05-18A9-818570FAA600}"/>
                    </a:ext>
                  </a:extLst>
                </p:cNvPr>
                <p:cNvSpPr/>
                <p:nvPr/>
              </p:nvSpPr>
              <p:spPr>
                <a:xfrm rot="16200000">
                  <a:off x="5265462" y="7833068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0" name="Равнобедренный треугольник 89">
                  <a:extLst>
                    <a:ext uri="{FF2B5EF4-FFF2-40B4-BE49-F238E27FC236}">
                      <a16:creationId xmlns:a16="http://schemas.microsoft.com/office/drawing/2014/main" id="{1A1984C1-D7F2-CB32-40E4-DBFBF9623420}"/>
                    </a:ext>
                  </a:extLst>
                </p:cNvPr>
                <p:cNvSpPr/>
                <p:nvPr/>
              </p:nvSpPr>
              <p:spPr>
                <a:xfrm rot="16200000">
                  <a:off x="6273565" y="8290135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1" name="Равнобедренный треугольник 90">
                  <a:extLst>
                    <a:ext uri="{FF2B5EF4-FFF2-40B4-BE49-F238E27FC236}">
                      <a16:creationId xmlns:a16="http://schemas.microsoft.com/office/drawing/2014/main" id="{28AA363C-F432-CD39-1654-0FF19E7FE552}"/>
                    </a:ext>
                  </a:extLst>
                </p:cNvPr>
                <p:cNvSpPr/>
                <p:nvPr/>
              </p:nvSpPr>
              <p:spPr>
                <a:xfrm rot="16200000">
                  <a:off x="4873985" y="798002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2" name="Равнобедренный треугольник 91">
                  <a:extLst>
                    <a:ext uri="{FF2B5EF4-FFF2-40B4-BE49-F238E27FC236}">
                      <a16:creationId xmlns:a16="http://schemas.microsoft.com/office/drawing/2014/main" id="{55B7C2BA-A05A-A9EF-97D0-ADBE59FCDE3C}"/>
                    </a:ext>
                  </a:extLst>
                </p:cNvPr>
                <p:cNvSpPr/>
                <p:nvPr/>
              </p:nvSpPr>
              <p:spPr>
                <a:xfrm rot="16200000">
                  <a:off x="5999037" y="8273020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3" name="Равнобедренный треугольник 92">
                  <a:extLst>
                    <a:ext uri="{FF2B5EF4-FFF2-40B4-BE49-F238E27FC236}">
                      <a16:creationId xmlns:a16="http://schemas.microsoft.com/office/drawing/2014/main" id="{0CDF54C5-D408-6649-547E-004211FC3B6C}"/>
                    </a:ext>
                  </a:extLst>
                </p:cNvPr>
                <p:cNvSpPr/>
                <p:nvPr/>
              </p:nvSpPr>
              <p:spPr>
                <a:xfrm rot="16200000">
                  <a:off x="4799035" y="7659087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4" name="Равнобедренный треугольник 93">
                  <a:extLst>
                    <a:ext uri="{FF2B5EF4-FFF2-40B4-BE49-F238E27FC236}">
                      <a16:creationId xmlns:a16="http://schemas.microsoft.com/office/drawing/2014/main" id="{B6E432ED-DD89-69BC-85E5-ACE80E192828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5" name="Равнобедренный треугольник 94">
                  <a:extLst>
                    <a:ext uri="{FF2B5EF4-FFF2-40B4-BE49-F238E27FC236}">
                      <a16:creationId xmlns:a16="http://schemas.microsoft.com/office/drawing/2014/main" id="{8BFDFA54-1C20-F383-C0E8-22949BC1A024}"/>
                    </a:ext>
                  </a:extLst>
                </p:cNvPr>
                <p:cNvSpPr/>
                <p:nvPr/>
              </p:nvSpPr>
              <p:spPr>
                <a:xfrm rot="16200000">
                  <a:off x="4988474" y="7767890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6" name="Равнобедренный треугольник 95">
                  <a:extLst>
                    <a:ext uri="{FF2B5EF4-FFF2-40B4-BE49-F238E27FC236}">
                      <a16:creationId xmlns:a16="http://schemas.microsoft.com/office/drawing/2014/main" id="{436C9A9B-FB72-8CF0-A2AE-3423B01D89F1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7" name="Равнобедренный треугольник 96">
                  <a:extLst>
                    <a:ext uri="{FF2B5EF4-FFF2-40B4-BE49-F238E27FC236}">
                      <a16:creationId xmlns:a16="http://schemas.microsoft.com/office/drawing/2014/main" id="{B77405C7-862C-F4F7-FCD4-580EEB5719F2}"/>
                    </a:ext>
                  </a:extLst>
                </p:cNvPr>
                <p:cNvSpPr/>
                <p:nvPr/>
              </p:nvSpPr>
              <p:spPr>
                <a:xfrm rot="16200000">
                  <a:off x="6653886" y="8271763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8" name="Равнобедренный треугольник 97">
                  <a:extLst>
                    <a:ext uri="{FF2B5EF4-FFF2-40B4-BE49-F238E27FC236}">
                      <a16:creationId xmlns:a16="http://schemas.microsoft.com/office/drawing/2014/main" id="{3365B1D5-11EA-61E2-3743-8B995BEE00A7}"/>
                    </a:ext>
                  </a:extLst>
                </p:cNvPr>
                <p:cNvSpPr/>
                <p:nvPr/>
              </p:nvSpPr>
              <p:spPr>
                <a:xfrm rot="16200000">
                  <a:off x="5839397" y="842537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9" name="Равнобедренный треугольник 98">
                  <a:extLst>
                    <a:ext uri="{FF2B5EF4-FFF2-40B4-BE49-F238E27FC236}">
                      <a16:creationId xmlns:a16="http://schemas.microsoft.com/office/drawing/2014/main" id="{7359C568-3364-63FB-5D13-3E0602B2BCD0}"/>
                    </a:ext>
                  </a:extLst>
                </p:cNvPr>
                <p:cNvSpPr/>
                <p:nvPr/>
              </p:nvSpPr>
              <p:spPr>
                <a:xfrm rot="16200000">
                  <a:off x="4672417" y="7949777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0" name="Равнобедренный треугольник 99">
                  <a:extLst>
                    <a:ext uri="{FF2B5EF4-FFF2-40B4-BE49-F238E27FC236}">
                      <a16:creationId xmlns:a16="http://schemas.microsoft.com/office/drawing/2014/main" id="{2081BDF5-C0F9-F52F-F877-A89F20D102FC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101" name="Равнобедренный треугольник 100">
                  <a:extLst>
                    <a:ext uri="{FF2B5EF4-FFF2-40B4-BE49-F238E27FC236}">
                      <a16:creationId xmlns:a16="http://schemas.microsoft.com/office/drawing/2014/main" id="{959C1D26-03BA-43E0-DB1E-B0E45AF230D0}"/>
                    </a:ext>
                  </a:extLst>
                </p:cNvPr>
                <p:cNvSpPr/>
                <p:nvPr/>
              </p:nvSpPr>
              <p:spPr>
                <a:xfrm rot="16200000">
                  <a:off x="4784502" y="8366404"/>
                  <a:ext cx="284072" cy="220842"/>
                </a:xfrm>
                <a:prstGeom prst="triangle">
                  <a:avLst/>
                </a:prstGeom>
                <a:solidFill>
                  <a:srgbClr val="80A4E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794AC88C-4D49-2F90-B993-4A04569B980D}"/>
                  </a:ext>
                </a:extLst>
              </p:cNvPr>
              <p:cNvGrpSpPr/>
              <p:nvPr/>
            </p:nvGrpSpPr>
            <p:grpSpPr>
              <a:xfrm>
                <a:off x="3671123" y="5447209"/>
                <a:ext cx="3275875" cy="2774756"/>
                <a:chOff x="4427446" y="7835922"/>
                <a:chExt cx="1945454" cy="1673316"/>
              </a:xfrm>
            </p:grpSpPr>
            <p:sp>
              <p:nvSpPr>
                <p:cNvPr id="71" name="Равнобедренный треугольник 70">
                  <a:extLst>
                    <a:ext uri="{FF2B5EF4-FFF2-40B4-BE49-F238E27FC236}">
                      <a16:creationId xmlns:a16="http://schemas.microsoft.com/office/drawing/2014/main" id="{25325FCF-22F3-829A-4E58-CF408F8F6E9C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2" name="Равнобедренный треугольник 71">
                  <a:extLst>
                    <a:ext uri="{FF2B5EF4-FFF2-40B4-BE49-F238E27FC236}">
                      <a16:creationId xmlns:a16="http://schemas.microsoft.com/office/drawing/2014/main" id="{92F32831-EB27-411B-034C-C7CF6F0776F1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3" name="Равнобедренный треугольник 72">
                  <a:extLst>
                    <a:ext uri="{FF2B5EF4-FFF2-40B4-BE49-F238E27FC236}">
                      <a16:creationId xmlns:a16="http://schemas.microsoft.com/office/drawing/2014/main" id="{4D2CDA79-82D6-F52A-97A2-26A49F230402}"/>
                    </a:ext>
                  </a:extLst>
                </p:cNvPr>
                <p:cNvSpPr/>
                <p:nvPr/>
              </p:nvSpPr>
              <p:spPr>
                <a:xfrm rot="16200000">
                  <a:off x="5693065" y="7833781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4" name="Равнобедренный треугольник 73">
                  <a:extLst>
                    <a:ext uri="{FF2B5EF4-FFF2-40B4-BE49-F238E27FC236}">
                      <a16:creationId xmlns:a16="http://schemas.microsoft.com/office/drawing/2014/main" id="{225BBB68-3B3E-EC4B-7C40-FDA97D5888E2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5" name="Равнобедренный треугольник 74">
                  <a:extLst>
                    <a:ext uri="{FF2B5EF4-FFF2-40B4-BE49-F238E27FC236}">
                      <a16:creationId xmlns:a16="http://schemas.microsoft.com/office/drawing/2014/main" id="{DE340229-04C4-5F81-16D4-971540DAFDE2}"/>
                    </a:ext>
                  </a:extLst>
                </p:cNvPr>
                <p:cNvSpPr/>
                <p:nvPr/>
              </p:nvSpPr>
              <p:spPr>
                <a:xfrm rot="16200000">
                  <a:off x="5199794" y="8308850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6" name="Равнобедренный треугольник 75">
                  <a:extLst>
                    <a:ext uri="{FF2B5EF4-FFF2-40B4-BE49-F238E27FC236}">
                      <a16:creationId xmlns:a16="http://schemas.microsoft.com/office/drawing/2014/main" id="{5A9A5BE5-4914-2932-0B7E-E39F5A0F9068}"/>
                    </a:ext>
                  </a:extLst>
                </p:cNvPr>
                <p:cNvSpPr/>
                <p:nvPr/>
              </p:nvSpPr>
              <p:spPr>
                <a:xfrm rot="16200000">
                  <a:off x="4742003" y="8599012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7" name="Равнобедренный треугольник 76">
                  <a:extLst>
                    <a:ext uri="{FF2B5EF4-FFF2-40B4-BE49-F238E27FC236}">
                      <a16:creationId xmlns:a16="http://schemas.microsoft.com/office/drawing/2014/main" id="{3A9EC472-2A73-9E4C-4125-E29140B63C67}"/>
                    </a:ext>
                  </a:extLst>
                </p:cNvPr>
                <p:cNvSpPr/>
                <p:nvPr/>
              </p:nvSpPr>
              <p:spPr>
                <a:xfrm rot="16200000">
                  <a:off x="4593116" y="882940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8" name="Равнобедренный треугольник 77">
                  <a:extLst>
                    <a:ext uri="{FF2B5EF4-FFF2-40B4-BE49-F238E27FC236}">
                      <a16:creationId xmlns:a16="http://schemas.microsoft.com/office/drawing/2014/main" id="{C9401924-17A2-ACAC-4B4C-771B07BB7D00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9" name="Равнобедренный треугольник 78">
                  <a:extLst>
                    <a:ext uri="{FF2B5EF4-FFF2-40B4-BE49-F238E27FC236}">
                      <a16:creationId xmlns:a16="http://schemas.microsoft.com/office/drawing/2014/main" id="{51DF4540-F2F8-5E01-3837-F1F582FA84EE}"/>
                    </a:ext>
                  </a:extLst>
                </p:cNvPr>
                <p:cNvSpPr/>
                <p:nvPr/>
              </p:nvSpPr>
              <p:spPr>
                <a:xfrm rot="16200000">
                  <a:off x="4429587" y="8528658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0" name="Равнобедренный треугольник 79">
                  <a:extLst>
                    <a:ext uri="{FF2B5EF4-FFF2-40B4-BE49-F238E27FC236}">
                      <a16:creationId xmlns:a16="http://schemas.microsoft.com/office/drawing/2014/main" id="{7A8633AF-B378-BA9E-CFF5-4C9F3F9D8B5E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1" name="Равнобедренный треугольник 80">
                  <a:extLst>
                    <a:ext uri="{FF2B5EF4-FFF2-40B4-BE49-F238E27FC236}">
                      <a16:creationId xmlns:a16="http://schemas.microsoft.com/office/drawing/2014/main" id="{49004E81-540B-BA52-74EA-35FFFDA4978C}"/>
                    </a:ext>
                  </a:extLst>
                </p:cNvPr>
                <p:cNvSpPr/>
                <p:nvPr/>
              </p:nvSpPr>
              <p:spPr>
                <a:xfrm rot="16200000">
                  <a:off x="5852141" y="8412149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2" name="Равнобедренный треугольник 81">
                  <a:extLst>
                    <a:ext uri="{FF2B5EF4-FFF2-40B4-BE49-F238E27FC236}">
                      <a16:creationId xmlns:a16="http://schemas.microsoft.com/office/drawing/2014/main" id="{D5C78B39-9B9E-AC61-3EAC-F79D08FBAA91}"/>
                    </a:ext>
                  </a:extLst>
                </p:cNvPr>
                <p:cNvSpPr/>
                <p:nvPr/>
              </p:nvSpPr>
              <p:spPr>
                <a:xfrm rot="16200000">
                  <a:off x="4911378" y="8200055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3" name="Равнобедренный треугольник 82">
                  <a:extLst>
                    <a:ext uri="{FF2B5EF4-FFF2-40B4-BE49-F238E27FC236}">
                      <a16:creationId xmlns:a16="http://schemas.microsoft.com/office/drawing/2014/main" id="{7D75682D-F2F9-37B6-250B-3002AD934368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84" name="Равнобедренный треугольник 83">
                  <a:extLst>
                    <a:ext uri="{FF2B5EF4-FFF2-40B4-BE49-F238E27FC236}">
                      <a16:creationId xmlns:a16="http://schemas.microsoft.com/office/drawing/2014/main" id="{AD0AADBE-12B6-77F8-C758-69F6CB0FE2D4}"/>
                    </a:ext>
                  </a:extLst>
                </p:cNvPr>
                <p:cNvSpPr/>
                <p:nvPr/>
              </p:nvSpPr>
              <p:spPr>
                <a:xfrm rot="16200000">
                  <a:off x="4959585" y="8521765"/>
                  <a:ext cx="513548" cy="464573"/>
                </a:xfrm>
                <a:prstGeom prst="triangle">
                  <a:avLst/>
                </a:prstGeom>
                <a:solidFill>
                  <a:srgbClr val="79D8A6">
                    <a:alpha val="7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69" name="Равнобедренный треугольник 68">
                <a:extLst>
                  <a:ext uri="{FF2B5EF4-FFF2-40B4-BE49-F238E27FC236}">
                    <a16:creationId xmlns:a16="http://schemas.microsoft.com/office/drawing/2014/main" id="{CCC52F5A-766A-2CCE-8714-F6A59C308BAF}"/>
                  </a:ext>
                </a:extLst>
              </p:cNvPr>
              <p:cNvSpPr/>
              <p:nvPr/>
            </p:nvSpPr>
            <p:spPr>
              <a:xfrm rot="16200000">
                <a:off x="2865891" y="7727658"/>
                <a:ext cx="587459" cy="467806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Равнобедренный треугольник 69">
                <a:extLst>
                  <a:ext uri="{FF2B5EF4-FFF2-40B4-BE49-F238E27FC236}">
                    <a16:creationId xmlns:a16="http://schemas.microsoft.com/office/drawing/2014/main" id="{7DF7257A-F27B-EA1F-92BD-A0728C0AA909}"/>
                  </a:ext>
                </a:extLst>
              </p:cNvPr>
              <p:cNvSpPr/>
              <p:nvPr/>
            </p:nvSpPr>
            <p:spPr>
              <a:xfrm rot="16200000">
                <a:off x="2141709" y="7980430"/>
                <a:ext cx="966397" cy="1125921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909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68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50EA990-8114-FA4B-3CA4-6A6939C23F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2E88A4B-C7CF-479C-7509-90FD328D8F2F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A48D12A-005B-CE83-C3F3-7A2BE6D72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99F5C091-837B-6F0F-D4D3-108837F91E02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4673A06-8357-1CB5-98CA-BA3559D27B42}"/>
              </a:ext>
            </a:extLst>
          </p:cNvPr>
          <p:cNvGrpSpPr/>
          <p:nvPr userDrawn="1"/>
        </p:nvGrpSpPr>
        <p:grpSpPr>
          <a:xfrm>
            <a:off x="7374177" y="2314121"/>
            <a:ext cx="4902832" cy="4403007"/>
            <a:chOff x="2061947" y="5447209"/>
            <a:chExt cx="4902832" cy="4403007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5A1D45D0-D530-9998-E80E-0D4B927D53A9}"/>
                </a:ext>
              </a:extLst>
            </p:cNvPr>
            <p:cNvGrpSpPr/>
            <p:nvPr/>
          </p:nvGrpSpPr>
          <p:grpSpPr>
            <a:xfrm>
              <a:off x="4160456" y="6882341"/>
              <a:ext cx="2804322" cy="2338759"/>
              <a:chOff x="4572386" y="7495015"/>
              <a:chExt cx="1665411" cy="1410388"/>
            </a:xfrm>
          </p:grpSpPr>
          <p:sp>
            <p:nvSpPr>
              <p:cNvPr id="102" name="Равнобедренный треугольник 101">
                <a:extLst>
                  <a:ext uri="{FF2B5EF4-FFF2-40B4-BE49-F238E27FC236}">
                    <a16:creationId xmlns:a16="http://schemas.microsoft.com/office/drawing/2014/main" id="{C51F83E7-CF62-CEA2-663C-F9043A7CCC7E}"/>
                  </a:ext>
                </a:extLst>
              </p:cNvPr>
              <p:cNvSpPr/>
              <p:nvPr/>
            </p:nvSpPr>
            <p:spPr>
              <a:xfrm rot="16200000">
                <a:off x="5405440" y="7842761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3" name="Равнобедренный треугольник 102">
                <a:extLst>
                  <a:ext uri="{FF2B5EF4-FFF2-40B4-BE49-F238E27FC236}">
                    <a16:creationId xmlns:a16="http://schemas.microsoft.com/office/drawing/2014/main" id="{6801E7AE-9D77-9B26-1938-045BEB262C9F}"/>
                  </a:ext>
                </a:extLst>
              </p:cNvPr>
              <p:cNvSpPr/>
              <p:nvPr/>
            </p:nvSpPr>
            <p:spPr>
              <a:xfrm rot="16200000">
                <a:off x="5449351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4" name="Равнобедренный треугольник 103">
                <a:extLst>
                  <a:ext uri="{FF2B5EF4-FFF2-40B4-BE49-F238E27FC236}">
                    <a16:creationId xmlns:a16="http://schemas.microsoft.com/office/drawing/2014/main" id="{E573B009-C5A9-2FF7-4DF2-DA1E5F99C05F}"/>
                  </a:ext>
                </a:extLst>
              </p:cNvPr>
              <p:cNvSpPr/>
              <p:nvPr/>
            </p:nvSpPr>
            <p:spPr>
              <a:xfrm rot="16200000">
                <a:off x="5158299" y="7582517"/>
                <a:ext cx="677694" cy="681976"/>
              </a:xfrm>
              <a:prstGeom prst="triangle">
                <a:avLst/>
              </a:prstGeom>
              <a:solidFill>
                <a:srgbClr val="3059A2">
                  <a:alpha val="87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5" name="Равнобедренный треугольник 104">
                <a:extLst>
                  <a:ext uri="{FF2B5EF4-FFF2-40B4-BE49-F238E27FC236}">
                    <a16:creationId xmlns:a16="http://schemas.microsoft.com/office/drawing/2014/main" id="{5352C2CA-D6A9-5B09-A13B-D8F540D14472}"/>
                  </a:ext>
                </a:extLst>
              </p:cNvPr>
              <p:cNvSpPr/>
              <p:nvPr/>
            </p:nvSpPr>
            <p:spPr>
              <a:xfrm rot="16200000">
                <a:off x="4669566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6" name="Равнобедренный треугольник 105">
                <a:extLst>
                  <a:ext uri="{FF2B5EF4-FFF2-40B4-BE49-F238E27FC236}">
                    <a16:creationId xmlns:a16="http://schemas.microsoft.com/office/drawing/2014/main" id="{BDC1C4CF-F00C-1765-75A8-158B4ADDABE0}"/>
                  </a:ext>
                </a:extLst>
              </p:cNvPr>
              <p:cNvSpPr/>
              <p:nvPr/>
            </p:nvSpPr>
            <p:spPr>
              <a:xfrm rot="16200000">
                <a:off x="5265462" y="7833068"/>
                <a:ext cx="591093" cy="60004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7" name="Равнобедренный треугольник 106">
                <a:extLst>
                  <a:ext uri="{FF2B5EF4-FFF2-40B4-BE49-F238E27FC236}">
                    <a16:creationId xmlns:a16="http://schemas.microsoft.com/office/drawing/2014/main" id="{1847F70D-595D-20C3-DCE1-447D82086149}"/>
                  </a:ext>
                </a:extLst>
              </p:cNvPr>
              <p:cNvSpPr/>
              <p:nvPr/>
            </p:nvSpPr>
            <p:spPr>
              <a:xfrm rot="16200000">
                <a:off x="5319951" y="8225568"/>
                <a:ext cx="677694" cy="681976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8" name="Равнобедренный треугольник 107">
                <a:extLst>
                  <a:ext uri="{FF2B5EF4-FFF2-40B4-BE49-F238E27FC236}">
                    <a16:creationId xmlns:a16="http://schemas.microsoft.com/office/drawing/2014/main" id="{C31B0541-55E9-5A81-76D6-4B566F4D504F}"/>
                  </a:ext>
                </a:extLst>
              </p:cNvPr>
              <p:cNvSpPr/>
              <p:nvPr/>
            </p:nvSpPr>
            <p:spPr>
              <a:xfrm rot="16200000">
                <a:off x="4873985" y="7980025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9" name="Равнобедренный треугольник 108">
                <a:extLst>
                  <a:ext uri="{FF2B5EF4-FFF2-40B4-BE49-F238E27FC236}">
                    <a16:creationId xmlns:a16="http://schemas.microsoft.com/office/drawing/2014/main" id="{162D29CD-D897-CDB4-D030-155EE3C97D97}"/>
                  </a:ext>
                </a:extLst>
              </p:cNvPr>
              <p:cNvSpPr/>
              <p:nvPr/>
            </p:nvSpPr>
            <p:spPr>
              <a:xfrm rot="16200000">
                <a:off x="5028830" y="8164372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0" name="Равнобедренный треугольник 109">
                <a:extLst>
                  <a:ext uri="{FF2B5EF4-FFF2-40B4-BE49-F238E27FC236}">
                    <a16:creationId xmlns:a16="http://schemas.microsoft.com/office/drawing/2014/main" id="{C7C093E9-6FA2-EC8B-A9EA-770472666BCC}"/>
                  </a:ext>
                </a:extLst>
              </p:cNvPr>
              <p:cNvSpPr/>
              <p:nvPr/>
            </p:nvSpPr>
            <p:spPr>
              <a:xfrm rot="16200000">
                <a:off x="4799035" y="7659087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1" name="Равнобедренный треугольник 110">
                <a:extLst>
                  <a:ext uri="{FF2B5EF4-FFF2-40B4-BE49-F238E27FC236}">
                    <a16:creationId xmlns:a16="http://schemas.microsoft.com/office/drawing/2014/main" id="{B400428B-5646-D759-D96B-BD24DD72B85C}"/>
                  </a:ext>
                </a:extLst>
              </p:cNvPr>
              <p:cNvSpPr/>
              <p:nvPr/>
            </p:nvSpPr>
            <p:spPr>
              <a:xfrm rot="16200000">
                <a:off x="5557962" y="7908628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2" name="Равнобедренный треугольник 111">
                <a:extLst>
                  <a:ext uri="{FF2B5EF4-FFF2-40B4-BE49-F238E27FC236}">
                    <a16:creationId xmlns:a16="http://schemas.microsoft.com/office/drawing/2014/main" id="{54B5703A-07F0-9C7F-522A-5160A6E888D1}"/>
                  </a:ext>
                </a:extLst>
              </p:cNvPr>
              <p:cNvSpPr/>
              <p:nvPr/>
            </p:nvSpPr>
            <p:spPr>
              <a:xfrm rot="16200000">
                <a:off x="4988474" y="7767890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3" name="Равнобедренный треугольник 112">
                <a:extLst>
                  <a:ext uri="{FF2B5EF4-FFF2-40B4-BE49-F238E27FC236}">
                    <a16:creationId xmlns:a16="http://schemas.microsoft.com/office/drawing/2014/main" id="{05FE1CC0-6159-18FD-B8C7-43B8ACD28FB2}"/>
                  </a:ext>
                </a:extLst>
              </p:cNvPr>
              <p:cNvSpPr/>
              <p:nvPr/>
            </p:nvSpPr>
            <p:spPr>
              <a:xfrm rot="16200000">
                <a:off x="5423531" y="8091792"/>
                <a:ext cx="383340" cy="379639"/>
              </a:xfrm>
              <a:prstGeom prst="triangle">
                <a:avLst/>
              </a:prstGeom>
              <a:noFill/>
              <a:ln w="76200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4" name="Равнобедренный треугольник 113">
                <a:extLst>
                  <a:ext uri="{FF2B5EF4-FFF2-40B4-BE49-F238E27FC236}">
                    <a16:creationId xmlns:a16="http://schemas.microsoft.com/office/drawing/2014/main" id="{C4DD77C8-0A35-DDD7-8E36-B74735E42C60}"/>
                  </a:ext>
                </a:extLst>
              </p:cNvPr>
              <p:cNvSpPr/>
              <p:nvPr/>
            </p:nvSpPr>
            <p:spPr>
              <a:xfrm rot="16200000">
                <a:off x="5552526" y="7492874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5" name="Равнобедренный треугольник 114">
                <a:extLst>
                  <a:ext uri="{FF2B5EF4-FFF2-40B4-BE49-F238E27FC236}">
                    <a16:creationId xmlns:a16="http://schemas.microsoft.com/office/drawing/2014/main" id="{676822F9-468F-0F4A-2103-2B01F3AF38EA}"/>
                  </a:ext>
                </a:extLst>
              </p:cNvPr>
              <p:cNvSpPr/>
              <p:nvPr/>
            </p:nvSpPr>
            <p:spPr>
              <a:xfrm rot="16200000">
                <a:off x="4712393" y="8325853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6" name="Равнобедренный треугольник 115">
                <a:extLst>
                  <a:ext uri="{FF2B5EF4-FFF2-40B4-BE49-F238E27FC236}">
                    <a16:creationId xmlns:a16="http://schemas.microsoft.com/office/drawing/2014/main" id="{87BD44F9-3DF4-DE50-404C-99F9E85D9A3C}"/>
                  </a:ext>
                </a:extLst>
              </p:cNvPr>
              <p:cNvSpPr/>
              <p:nvPr/>
            </p:nvSpPr>
            <p:spPr>
              <a:xfrm rot="16200000">
                <a:off x="4672417" y="7949777"/>
                <a:ext cx="591094" cy="545504"/>
              </a:xfrm>
              <a:prstGeom prst="triangle">
                <a:avLst/>
              </a:prstGeom>
              <a:solidFill>
                <a:srgbClr val="3059A2">
                  <a:alpha val="8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7" name="Равнобедренный треугольник 116">
                <a:extLst>
                  <a:ext uri="{FF2B5EF4-FFF2-40B4-BE49-F238E27FC236}">
                    <a16:creationId xmlns:a16="http://schemas.microsoft.com/office/drawing/2014/main" id="{D23C2C08-42D6-1C18-55FF-4C4417C4D0C0}"/>
                  </a:ext>
                </a:extLst>
              </p:cNvPr>
              <p:cNvSpPr/>
              <p:nvPr/>
            </p:nvSpPr>
            <p:spPr>
              <a:xfrm rot="16200000">
                <a:off x="5370909" y="8203489"/>
                <a:ext cx="547662" cy="625365"/>
              </a:xfrm>
              <a:prstGeom prst="triangle">
                <a:avLst/>
              </a:prstGeom>
              <a:noFill/>
              <a:ln w="9525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  <p:sp>
            <p:nvSpPr>
              <p:cNvPr id="118" name="Равнобедренный треугольник 117">
                <a:extLst>
                  <a:ext uri="{FF2B5EF4-FFF2-40B4-BE49-F238E27FC236}">
                    <a16:creationId xmlns:a16="http://schemas.microsoft.com/office/drawing/2014/main" id="{B9A321E6-8B5D-5DB6-71EB-844C347645CA}"/>
                  </a:ext>
                </a:extLst>
              </p:cNvPr>
              <p:cNvSpPr/>
              <p:nvPr/>
            </p:nvSpPr>
            <p:spPr>
              <a:xfrm rot="16200000">
                <a:off x="4547899" y="8129802"/>
                <a:ext cx="513548" cy="464573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16201F07-25E2-E377-8EAD-AE79F031F46F}"/>
                </a:ext>
              </a:extLst>
            </p:cNvPr>
            <p:cNvGrpSpPr/>
            <p:nvPr/>
          </p:nvGrpSpPr>
          <p:grpSpPr>
            <a:xfrm>
              <a:off x="2061947" y="5447209"/>
              <a:ext cx="4902832" cy="4403007"/>
              <a:chOff x="2061947" y="5447209"/>
              <a:chExt cx="4902832" cy="4403007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6C5D422D-CD60-F733-72C6-2714F45BBC28}"/>
                  </a:ext>
                </a:extLst>
              </p:cNvPr>
              <p:cNvGrpSpPr/>
              <p:nvPr/>
            </p:nvGrpSpPr>
            <p:grpSpPr>
              <a:xfrm>
                <a:off x="2521895" y="7553039"/>
                <a:ext cx="4442884" cy="2297177"/>
                <a:chOff x="4695212" y="7584658"/>
                <a:chExt cx="2638509" cy="1385312"/>
              </a:xfrm>
            </p:grpSpPr>
            <p:sp>
              <p:nvSpPr>
                <p:cNvPr id="85" name="Равнобедренный треугольник 84">
                  <a:extLst>
                    <a:ext uri="{FF2B5EF4-FFF2-40B4-BE49-F238E27FC236}">
                      <a16:creationId xmlns:a16="http://schemas.microsoft.com/office/drawing/2014/main" id="{06490308-7B4F-6E04-3DFB-F136DC601134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6" name="Равнобедренный треугольник 85">
                  <a:extLst>
                    <a:ext uri="{FF2B5EF4-FFF2-40B4-BE49-F238E27FC236}">
                      <a16:creationId xmlns:a16="http://schemas.microsoft.com/office/drawing/2014/main" id="{334BDC7F-E9F8-9A62-D6DA-3C734B559589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7" name="Равнобедренный треугольник 86">
                  <a:extLst>
                    <a:ext uri="{FF2B5EF4-FFF2-40B4-BE49-F238E27FC236}">
                      <a16:creationId xmlns:a16="http://schemas.microsoft.com/office/drawing/2014/main" id="{7EC43CB6-DFDB-CAFB-1659-2204C0EDBC85}"/>
                    </a:ext>
                  </a:extLst>
                </p:cNvPr>
                <p:cNvSpPr/>
                <p:nvPr/>
              </p:nvSpPr>
              <p:spPr>
                <a:xfrm rot="16200000">
                  <a:off x="5158299" y="7582517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8" name="Равнобедренный треугольник 87">
                  <a:extLst>
                    <a:ext uri="{FF2B5EF4-FFF2-40B4-BE49-F238E27FC236}">
                      <a16:creationId xmlns:a16="http://schemas.microsoft.com/office/drawing/2014/main" id="{A471D4A7-6DA3-6576-3697-FA7EFBD28E42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9" name="Равнобедренный треугольник 88">
                  <a:extLst>
                    <a:ext uri="{FF2B5EF4-FFF2-40B4-BE49-F238E27FC236}">
                      <a16:creationId xmlns:a16="http://schemas.microsoft.com/office/drawing/2014/main" id="{10EB3969-7D8C-4D05-18A9-818570FAA600}"/>
                    </a:ext>
                  </a:extLst>
                </p:cNvPr>
                <p:cNvSpPr/>
                <p:nvPr/>
              </p:nvSpPr>
              <p:spPr>
                <a:xfrm rot="16200000">
                  <a:off x="5265462" y="7833068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0" name="Равнобедренный треугольник 89">
                  <a:extLst>
                    <a:ext uri="{FF2B5EF4-FFF2-40B4-BE49-F238E27FC236}">
                      <a16:creationId xmlns:a16="http://schemas.microsoft.com/office/drawing/2014/main" id="{1A1984C1-D7F2-CB32-40E4-DBFBF9623420}"/>
                    </a:ext>
                  </a:extLst>
                </p:cNvPr>
                <p:cNvSpPr/>
                <p:nvPr/>
              </p:nvSpPr>
              <p:spPr>
                <a:xfrm rot="16200000">
                  <a:off x="6273565" y="8290135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1" name="Равнобедренный треугольник 90">
                  <a:extLst>
                    <a:ext uri="{FF2B5EF4-FFF2-40B4-BE49-F238E27FC236}">
                      <a16:creationId xmlns:a16="http://schemas.microsoft.com/office/drawing/2014/main" id="{28AA363C-F432-CD39-1654-0FF19E7FE552}"/>
                    </a:ext>
                  </a:extLst>
                </p:cNvPr>
                <p:cNvSpPr/>
                <p:nvPr/>
              </p:nvSpPr>
              <p:spPr>
                <a:xfrm rot="16200000">
                  <a:off x="4873985" y="798002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2" name="Равнобедренный треугольник 91">
                  <a:extLst>
                    <a:ext uri="{FF2B5EF4-FFF2-40B4-BE49-F238E27FC236}">
                      <a16:creationId xmlns:a16="http://schemas.microsoft.com/office/drawing/2014/main" id="{55B7C2BA-A05A-A9EF-97D0-ADBE59FCDE3C}"/>
                    </a:ext>
                  </a:extLst>
                </p:cNvPr>
                <p:cNvSpPr/>
                <p:nvPr/>
              </p:nvSpPr>
              <p:spPr>
                <a:xfrm rot="16200000">
                  <a:off x="5999037" y="8273020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3" name="Равнобедренный треугольник 92">
                  <a:extLst>
                    <a:ext uri="{FF2B5EF4-FFF2-40B4-BE49-F238E27FC236}">
                      <a16:creationId xmlns:a16="http://schemas.microsoft.com/office/drawing/2014/main" id="{0CDF54C5-D408-6649-547E-004211FC3B6C}"/>
                    </a:ext>
                  </a:extLst>
                </p:cNvPr>
                <p:cNvSpPr/>
                <p:nvPr/>
              </p:nvSpPr>
              <p:spPr>
                <a:xfrm rot="16200000">
                  <a:off x="4799035" y="7659087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4" name="Равнобедренный треугольник 93">
                  <a:extLst>
                    <a:ext uri="{FF2B5EF4-FFF2-40B4-BE49-F238E27FC236}">
                      <a16:creationId xmlns:a16="http://schemas.microsoft.com/office/drawing/2014/main" id="{B6E432ED-DD89-69BC-85E5-ACE80E192828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5" name="Равнобедренный треугольник 94">
                  <a:extLst>
                    <a:ext uri="{FF2B5EF4-FFF2-40B4-BE49-F238E27FC236}">
                      <a16:creationId xmlns:a16="http://schemas.microsoft.com/office/drawing/2014/main" id="{8BFDFA54-1C20-F383-C0E8-22949BC1A024}"/>
                    </a:ext>
                  </a:extLst>
                </p:cNvPr>
                <p:cNvSpPr/>
                <p:nvPr/>
              </p:nvSpPr>
              <p:spPr>
                <a:xfrm rot="16200000">
                  <a:off x="4988474" y="7767890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6" name="Равнобедренный треугольник 95">
                  <a:extLst>
                    <a:ext uri="{FF2B5EF4-FFF2-40B4-BE49-F238E27FC236}">
                      <a16:creationId xmlns:a16="http://schemas.microsoft.com/office/drawing/2014/main" id="{436C9A9B-FB72-8CF0-A2AE-3423B01D89F1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7" name="Равнобедренный треугольник 96">
                  <a:extLst>
                    <a:ext uri="{FF2B5EF4-FFF2-40B4-BE49-F238E27FC236}">
                      <a16:creationId xmlns:a16="http://schemas.microsoft.com/office/drawing/2014/main" id="{B77405C7-862C-F4F7-FCD4-580EEB5719F2}"/>
                    </a:ext>
                  </a:extLst>
                </p:cNvPr>
                <p:cNvSpPr/>
                <p:nvPr/>
              </p:nvSpPr>
              <p:spPr>
                <a:xfrm rot="16200000">
                  <a:off x="6653886" y="8271763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8" name="Равнобедренный треугольник 97">
                  <a:extLst>
                    <a:ext uri="{FF2B5EF4-FFF2-40B4-BE49-F238E27FC236}">
                      <a16:creationId xmlns:a16="http://schemas.microsoft.com/office/drawing/2014/main" id="{3365B1D5-11EA-61E2-3743-8B995BEE00A7}"/>
                    </a:ext>
                  </a:extLst>
                </p:cNvPr>
                <p:cNvSpPr/>
                <p:nvPr/>
              </p:nvSpPr>
              <p:spPr>
                <a:xfrm rot="16200000">
                  <a:off x="5839397" y="842537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99" name="Равнобедренный треугольник 98">
                  <a:extLst>
                    <a:ext uri="{FF2B5EF4-FFF2-40B4-BE49-F238E27FC236}">
                      <a16:creationId xmlns:a16="http://schemas.microsoft.com/office/drawing/2014/main" id="{7359C568-3364-63FB-5D13-3E0602B2BCD0}"/>
                    </a:ext>
                  </a:extLst>
                </p:cNvPr>
                <p:cNvSpPr/>
                <p:nvPr/>
              </p:nvSpPr>
              <p:spPr>
                <a:xfrm rot="16200000">
                  <a:off x="4672417" y="7949777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00" name="Равнобедренный треугольник 99">
                  <a:extLst>
                    <a:ext uri="{FF2B5EF4-FFF2-40B4-BE49-F238E27FC236}">
                      <a16:creationId xmlns:a16="http://schemas.microsoft.com/office/drawing/2014/main" id="{2081BDF5-C0F9-F52F-F877-A89F20D102FC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101" name="Равнобедренный треугольник 100">
                  <a:extLst>
                    <a:ext uri="{FF2B5EF4-FFF2-40B4-BE49-F238E27FC236}">
                      <a16:creationId xmlns:a16="http://schemas.microsoft.com/office/drawing/2014/main" id="{959C1D26-03BA-43E0-DB1E-B0E45AF230D0}"/>
                    </a:ext>
                  </a:extLst>
                </p:cNvPr>
                <p:cNvSpPr/>
                <p:nvPr/>
              </p:nvSpPr>
              <p:spPr>
                <a:xfrm rot="16200000">
                  <a:off x="4784502" y="8366404"/>
                  <a:ext cx="284072" cy="220842"/>
                </a:xfrm>
                <a:prstGeom prst="triangle">
                  <a:avLst/>
                </a:prstGeom>
                <a:solidFill>
                  <a:srgbClr val="80A4E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794AC88C-4D49-2F90-B993-4A04569B980D}"/>
                  </a:ext>
                </a:extLst>
              </p:cNvPr>
              <p:cNvGrpSpPr/>
              <p:nvPr/>
            </p:nvGrpSpPr>
            <p:grpSpPr>
              <a:xfrm>
                <a:off x="3671123" y="5447209"/>
                <a:ext cx="3275875" cy="2774756"/>
                <a:chOff x="4427446" y="7835922"/>
                <a:chExt cx="1945454" cy="1673316"/>
              </a:xfrm>
            </p:grpSpPr>
            <p:sp>
              <p:nvSpPr>
                <p:cNvPr id="71" name="Равнобедренный треугольник 70">
                  <a:extLst>
                    <a:ext uri="{FF2B5EF4-FFF2-40B4-BE49-F238E27FC236}">
                      <a16:creationId xmlns:a16="http://schemas.microsoft.com/office/drawing/2014/main" id="{25325FCF-22F3-829A-4E58-CF408F8F6E9C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2" name="Равнобедренный треугольник 71">
                  <a:extLst>
                    <a:ext uri="{FF2B5EF4-FFF2-40B4-BE49-F238E27FC236}">
                      <a16:creationId xmlns:a16="http://schemas.microsoft.com/office/drawing/2014/main" id="{92F32831-EB27-411B-034C-C7CF6F0776F1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3" name="Равнобедренный треугольник 72">
                  <a:extLst>
                    <a:ext uri="{FF2B5EF4-FFF2-40B4-BE49-F238E27FC236}">
                      <a16:creationId xmlns:a16="http://schemas.microsoft.com/office/drawing/2014/main" id="{4D2CDA79-82D6-F52A-97A2-26A49F230402}"/>
                    </a:ext>
                  </a:extLst>
                </p:cNvPr>
                <p:cNvSpPr/>
                <p:nvPr/>
              </p:nvSpPr>
              <p:spPr>
                <a:xfrm rot="16200000">
                  <a:off x="5693065" y="7833781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4" name="Равнобедренный треугольник 73">
                  <a:extLst>
                    <a:ext uri="{FF2B5EF4-FFF2-40B4-BE49-F238E27FC236}">
                      <a16:creationId xmlns:a16="http://schemas.microsoft.com/office/drawing/2014/main" id="{225BBB68-3B3E-EC4B-7C40-FDA97D5888E2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5" name="Равнобедренный треугольник 74">
                  <a:extLst>
                    <a:ext uri="{FF2B5EF4-FFF2-40B4-BE49-F238E27FC236}">
                      <a16:creationId xmlns:a16="http://schemas.microsoft.com/office/drawing/2014/main" id="{DE340229-04C4-5F81-16D4-971540DAFDE2}"/>
                    </a:ext>
                  </a:extLst>
                </p:cNvPr>
                <p:cNvSpPr/>
                <p:nvPr/>
              </p:nvSpPr>
              <p:spPr>
                <a:xfrm rot="16200000">
                  <a:off x="5199794" y="8308850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6" name="Равнобедренный треугольник 75">
                  <a:extLst>
                    <a:ext uri="{FF2B5EF4-FFF2-40B4-BE49-F238E27FC236}">
                      <a16:creationId xmlns:a16="http://schemas.microsoft.com/office/drawing/2014/main" id="{5A9A5BE5-4914-2932-0B7E-E39F5A0F9068}"/>
                    </a:ext>
                  </a:extLst>
                </p:cNvPr>
                <p:cNvSpPr/>
                <p:nvPr/>
              </p:nvSpPr>
              <p:spPr>
                <a:xfrm rot="16200000">
                  <a:off x="4742003" y="8599012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7" name="Равнобедренный треугольник 76">
                  <a:extLst>
                    <a:ext uri="{FF2B5EF4-FFF2-40B4-BE49-F238E27FC236}">
                      <a16:creationId xmlns:a16="http://schemas.microsoft.com/office/drawing/2014/main" id="{3A9EC472-2A73-9E4C-4125-E29140B63C67}"/>
                    </a:ext>
                  </a:extLst>
                </p:cNvPr>
                <p:cNvSpPr/>
                <p:nvPr/>
              </p:nvSpPr>
              <p:spPr>
                <a:xfrm rot="16200000">
                  <a:off x="4593116" y="882940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8" name="Равнобедренный треугольник 77">
                  <a:extLst>
                    <a:ext uri="{FF2B5EF4-FFF2-40B4-BE49-F238E27FC236}">
                      <a16:creationId xmlns:a16="http://schemas.microsoft.com/office/drawing/2014/main" id="{C9401924-17A2-ACAC-4B4C-771B07BB7D00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9" name="Равнобедренный треугольник 78">
                  <a:extLst>
                    <a:ext uri="{FF2B5EF4-FFF2-40B4-BE49-F238E27FC236}">
                      <a16:creationId xmlns:a16="http://schemas.microsoft.com/office/drawing/2014/main" id="{51DF4540-F2F8-5E01-3837-F1F582FA84EE}"/>
                    </a:ext>
                  </a:extLst>
                </p:cNvPr>
                <p:cNvSpPr/>
                <p:nvPr/>
              </p:nvSpPr>
              <p:spPr>
                <a:xfrm rot="16200000">
                  <a:off x="4429587" y="8528658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0" name="Равнобедренный треугольник 79">
                  <a:extLst>
                    <a:ext uri="{FF2B5EF4-FFF2-40B4-BE49-F238E27FC236}">
                      <a16:creationId xmlns:a16="http://schemas.microsoft.com/office/drawing/2014/main" id="{7A8633AF-B378-BA9E-CFF5-4C9F3F9D8B5E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1" name="Равнобедренный треугольник 80">
                  <a:extLst>
                    <a:ext uri="{FF2B5EF4-FFF2-40B4-BE49-F238E27FC236}">
                      <a16:creationId xmlns:a16="http://schemas.microsoft.com/office/drawing/2014/main" id="{49004E81-540B-BA52-74EA-35FFFDA4978C}"/>
                    </a:ext>
                  </a:extLst>
                </p:cNvPr>
                <p:cNvSpPr/>
                <p:nvPr/>
              </p:nvSpPr>
              <p:spPr>
                <a:xfrm rot="16200000">
                  <a:off x="5852141" y="8412149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2" name="Равнобедренный треугольник 81">
                  <a:extLst>
                    <a:ext uri="{FF2B5EF4-FFF2-40B4-BE49-F238E27FC236}">
                      <a16:creationId xmlns:a16="http://schemas.microsoft.com/office/drawing/2014/main" id="{D5C78B39-9B9E-AC61-3EAC-F79D08FBAA91}"/>
                    </a:ext>
                  </a:extLst>
                </p:cNvPr>
                <p:cNvSpPr/>
                <p:nvPr/>
              </p:nvSpPr>
              <p:spPr>
                <a:xfrm rot="16200000">
                  <a:off x="4911378" y="8200055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3" name="Равнобедренный треугольник 82">
                  <a:extLst>
                    <a:ext uri="{FF2B5EF4-FFF2-40B4-BE49-F238E27FC236}">
                      <a16:creationId xmlns:a16="http://schemas.microsoft.com/office/drawing/2014/main" id="{7D75682D-F2F9-37B6-250B-3002AD934368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84" name="Равнобедренный треугольник 83">
                  <a:extLst>
                    <a:ext uri="{FF2B5EF4-FFF2-40B4-BE49-F238E27FC236}">
                      <a16:creationId xmlns:a16="http://schemas.microsoft.com/office/drawing/2014/main" id="{AD0AADBE-12B6-77F8-C758-69F6CB0FE2D4}"/>
                    </a:ext>
                  </a:extLst>
                </p:cNvPr>
                <p:cNvSpPr/>
                <p:nvPr/>
              </p:nvSpPr>
              <p:spPr>
                <a:xfrm rot="16200000">
                  <a:off x="4959585" y="8521765"/>
                  <a:ext cx="513548" cy="464573"/>
                </a:xfrm>
                <a:prstGeom prst="triangle">
                  <a:avLst/>
                </a:prstGeom>
                <a:solidFill>
                  <a:srgbClr val="79D8A6">
                    <a:alpha val="7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69" name="Равнобедренный треугольник 68">
                <a:extLst>
                  <a:ext uri="{FF2B5EF4-FFF2-40B4-BE49-F238E27FC236}">
                    <a16:creationId xmlns:a16="http://schemas.microsoft.com/office/drawing/2014/main" id="{CCC52F5A-766A-2CCE-8714-F6A59C308BAF}"/>
                  </a:ext>
                </a:extLst>
              </p:cNvPr>
              <p:cNvSpPr/>
              <p:nvPr/>
            </p:nvSpPr>
            <p:spPr>
              <a:xfrm rot="16200000">
                <a:off x="2865891" y="7727658"/>
                <a:ext cx="587459" cy="467806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Равнобедренный треугольник 69">
                <a:extLst>
                  <a:ext uri="{FF2B5EF4-FFF2-40B4-BE49-F238E27FC236}">
                    <a16:creationId xmlns:a16="http://schemas.microsoft.com/office/drawing/2014/main" id="{7DF7257A-F27B-EA1F-92BD-A0728C0AA909}"/>
                  </a:ext>
                </a:extLst>
              </p:cNvPr>
              <p:cNvSpPr/>
              <p:nvPr/>
            </p:nvSpPr>
            <p:spPr>
              <a:xfrm rot="16200000">
                <a:off x="2141709" y="7980430"/>
                <a:ext cx="966397" cy="1125921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864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02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13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7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theme" Target="../theme/theme5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yschool.guppros.ru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myschool.edu.ru/" TargetMode="External"/><Relationship Id="rId15" Type="http://schemas.openxmlformats.org/officeDocument/2006/relationships/image" Target="../media/image10.svg"/><Relationship Id="rId10" Type="http://schemas.openxmlformats.org/officeDocument/2006/relationships/image" Target="../media/image5.png"/><Relationship Id="rId19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hyperlink" Target="mailto:myschool@guppros.ru" TargetMode="Externa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E2DF022-94DF-7782-D85E-B399D71045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DA6C4E-85BD-D1E9-1CF2-A2D286B8673E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B4AB8F1-22B3-268D-E12C-D919E5EB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3D55829-9985-8A01-98DC-AE8AC48A3B39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Object16">
            <a:extLst>
              <a:ext uri="{FF2B5EF4-FFF2-40B4-BE49-F238E27FC236}">
                <a16:creationId xmlns:a16="http://schemas.microsoft.com/office/drawing/2014/main" id="{17CB34A9-E004-BA55-1E31-49558322F923}"/>
              </a:ext>
            </a:extLst>
          </p:cNvPr>
          <p:cNvSpPr/>
          <p:nvPr userDrawn="1"/>
        </p:nvSpPr>
        <p:spPr>
          <a:xfrm>
            <a:off x="479434" y="-384499"/>
            <a:ext cx="7133477" cy="20998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Федеральное государственное бюджетное </a:t>
            </a:r>
          </a:p>
          <a:p>
            <a:pPr algn="l"/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образовательное учреждение высшего образования «ГОСУДАРСТВЕННЫЙ УНИВЕРСИТЕТ ПРОСВЕЩЕНИЯ»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F789071-BDA3-CBF9-9E6F-68E6E9596DD5}"/>
              </a:ext>
            </a:extLst>
          </p:cNvPr>
          <p:cNvGrpSpPr/>
          <p:nvPr userDrawn="1"/>
        </p:nvGrpSpPr>
        <p:grpSpPr>
          <a:xfrm>
            <a:off x="7374177" y="2314121"/>
            <a:ext cx="4902832" cy="4403007"/>
            <a:chOff x="2061947" y="5447209"/>
            <a:chExt cx="4902832" cy="4403007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9A3784B4-B476-BB58-3BBC-2F600CD69866}"/>
                </a:ext>
              </a:extLst>
            </p:cNvPr>
            <p:cNvGrpSpPr/>
            <p:nvPr/>
          </p:nvGrpSpPr>
          <p:grpSpPr>
            <a:xfrm>
              <a:off x="4160456" y="6882341"/>
              <a:ext cx="2804322" cy="2338759"/>
              <a:chOff x="4572386" y="7495015"/>
              <a:chExt cx="1665411" cy="1410388"/>
            </a:xfrm>
          </p:grpSpPr>
          <p:sp>
            <p:nvSpPr>
              <p:cNvPr id="61" name="Равнобедренный треугольник 60">
                <a:extLst>
                  <a:ext uri="{FF2B5EF4-FFF2-40B4-BE49-F238E27FC236}">
                    <a16:creationId xmlns:a16="http://schemas.microsoft.com/office/drawing/2014/main" id="{437AABE2-16B3-47F9-E51F-00EFDB2E3FD8}"/>
                  </a:ext>
                </a:extLst>
              </p:cNvPr>
              <p:cNvSpPr/>
              <p:nvPr/>
            </p:nvSpPr>
            <p:spPr>
              <a:xfrm rot="16200000">
                <a:off x="5405440" y="7842761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Равнобедренный треугольник 61">
                <a:extLst>
                  <a:ext uri="{FF2B5EF4-FFF2-40B4-BE49-F238E27FC236}">
                    <a16:creationId xmlns:a16="http://schemas.microsoft.com/office/drawing/2014/main" id="{523C1754-43BC-816C-2F79-88D9EDC5C0B4}"/>
                  </a:ext>
                </a:extLst>
              </p:cNvPr>
              <p:cNvSpPr/>
              <p:nvPr/>
            </p:nvSpPr>
            <p:spPr>
              <a:xfrm rot="16200000">
                <a:off x="5449351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Равнобедренный треугольник 62">
                <a:extLst>
                  <a:ext uri="{FF2B5EF4-FFF2-40B4-BE49-F238E27FC236}">
                    <a16:creationId xmlns:a16="http://schemas.microsoft.com/office/drawing/2014/main" id="{1F69CF2D-7BA1-1D1D-5418-E5B0F6E1BC56}"/>
                  </a:ext>
                </a:extLst>
              </p:cNvPr>
              <p:cNvSpPr/>
              <p:nvPr/>
            </p:nvSpPr>
            <p:spPr>
              <a:xfrm rot="16200000">
                <a:off x="5158299" y="7582517"/>
                <a:ext cx="677694" cy="681976"/>
              </a:xfrm>
              <a:prstGeom prst="triangle">
                <a:avLst/>
              </a:prstGeom>
              <a:solidFill>
                <a:srgbClr val="3059A2">
                  <a:alpha val="87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Равнобедренный треугольник 63">
                <a:extLst>
                  <a:ext uri="{FF2B5EF4-FFF2-40B4-BE49-F238E27FC236}">
                    <a16:creationId xmlns:a16="http://schemas.microsoft.com/office/drawing/2014/main" id="{4486106C-C8C9-0F38-97AC-07A4ECAFF044}"/>
                  </a:ext>
                </a:extLst>
              </p:cNvPr>
              <p:cNvSpPr/>
              <p:nvPr/>
            </p:nvSpPr>
            <p:spPr>
              <a:xfrm rot="16200000">
                <a:off x="4669566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Равнобедренный треугольник 64">
                <a:extLst>
                  <a:ext uri="{FF2B5EF4-FFF2-40B4-BE49-F238E27FC236}">
                    <a16:creationId xmlns:a16="http://schemas.microsoft.com/office/drawing/2014/main" id="{75B1A79C-5EFC-601B-A6D9-D7CAF7097352}"/>
                  </a:ext>
                </a:extLst>
              </p:cNvPr>
              <p:cNvSpPr/>
              <p:nvPr/>
            </p:nvSpPr>
            <p:spPr>
              <a:xfrm rot="16200000">
                <a:off x="5265462" y="7833068"/>
                <a:ext cx="591093" cy="60004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Равнобедренный треугольник 65">
                <a:extLst>
                  <a:ext uri="{FF2B5EF4-FFF2-40B4-BE49-F238E27FC236}">
                    <a16:creationId xmlns:a16="http://schemas.microsoft.com/office/drawing/2014/main" id="{DCB78D09-124D-4CBE-3AEF-3B7E79997236}"/>
                  </a:ext>
                </a:extLst>
              </p:cNvPr>
              <p:cNvSpPr/>
              <p:nvPr/>
            </p:nvSpPr>
            <p:spPr>
              <a:xfrm rot="16200000">
                <a:off x="5319951" y="8225568"/>
                <a:ext cx="677694" cy="681976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Равнобедренный треугольник 66">
                <a:extLst>
                  <a:ext uri="{FF2B5EF4-FFF2-40B4-BE49-F238E27FC236}">
                    <a16:creationId xmlns:a16="http://schemas.microsoft.com/office/drawing/2014/main" id="{397A46D5-7966-FCD8-0596-8C33652A5A41}"/>
                  </a:ext>
                </a:extLst>
              </p:cNvPr>
              <p:cNvSpPr/>
              <p:nvPr/>
            </p:nvSpPr>
            <p:spPr>
              <a:xfrm rot="16200000">
                <a:off x="4873985" y="7980025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Равнобедренный треугольник 67">
                <a:extLst>
                  <a:ext uri="{FF2B5EF4-FFF2-40B4-BE49-F238E27FC236}">
                    <a16:creationId xmlns:a16="http://schemas.microsoft.com/office/drawing/2014/main" id="{95FBF39E-6FCA-4D80-F1C8-C42029716DF4}"/>
                  </a:ext>
                </a:extLst>
              </p:cNvPr>
              <p:cNvSpPr/>
              <p:nvPr/>
            </p:nvSpPr>
            <p:spPr>
              <a:xfrm rot="16200000">
                <a:off x="5028830" y="8164372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Равнобедренный треугольник 68">
                <a:extLst>
                  <a:ext uri="{FF2B5EF4-FFF2-40B4-BE49-F238E27FC236}">
                    <a16:creationId xmlns:a16="http://schemas.microsoft.com/office/drawing/2014/main" id="{E0D5D516-1859-500D-1C59-DD43CF473EFF}"/>
                  </a:ext>
                </a:extLst>
              </p:cNvPr>
              <p:cNvSpPr/>
              <p:nvPr/>
            </p:nvSpPr>
            <p:spPr>
              <a:xfrm rot="16200000">
                <a:off x="4799035" y="7659087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Равнобедренный треугольник 69">
                <a:extLst>
                  <a:ext uri="{FF2B5EF4-FFF2-40B4-BE49-F238E27FC236}">
                    <a16:creationId xmlns:a16="http://schemas.microsoft.com/office/drawing/2014/main" id="{25581F60-E41D-B71A-DE32-CAD87DF64857}"/>
                  </a:ext>
                </a:extLst>
              </p:cNvPr>
              <p:cNvSpPr/>
              <p:nvPr/>
            </p:nvSpPr>
            <p:spPr>
              <a:xfrm rot="16200000">
                <a:off x="5557962" y="7908628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Равнобедренный треугольник 70">
                <a:extLst>
                  <a:ext uri="{FF2B5EF4-FFF2-40B4-BE49-F238E27FC236}">
                    <a16:creationId xmlns:a16="http://schemas.microsoft.com/office/drawing/2014/main" id="{7C772A80-F0A1-95D0-18D1-6528C8ABE062}"/>
                  </a:ext>
                </a:extLst>
              </p:cNvPr>
              <p:cNvSpPr/>
              <p:nvPr/>
            </p:nvSpPr>
            <p:spPr>
              <a:xfrm rot="16200000">
                <a:off x="4988474" y="7767890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Равнобедренный треугольник 71">
                <a:extLst>
                  <a:ext uri="{FF2B5EF4-FFF2-40B4-BE49-F238E27FC236}">
                    <a16:creationId xmlns:a16="http://schemas.microsoft.com/office/drawing/2014/main" id="{931F3CB1-0C36-13B6-72DA-1336EC73C0B1}"/>
                  </a:ext>
                </a:extLst>
              </p:cNvPr>
              <p:cNvSpPr/>
              <p:nvPr/>
            </p:nvSpPr>
            <p:spPr>
              <a:xfrm rot="16200000">
                <a:off x="5423531" y="8091792"/>
                <a:ext cx="383340" cy="379639"/>
              </a:xfrm>
              <a:prstGeom prst="triangle">
                <a:avLst/>
              </a:prstGeom>
              <a:noFill/>
              <a:ln w="76200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Равнобедренный треугольник 72">
                <a:extLst>
                  <a:ext uri="{FF2B5EF4-FFF2-40B4-BE49-F238E27FC236}">
                    <a16:creationId xmlns:a16="http://schemas.microsoft.com/office/drawing/2014/main" id="{2F6DB155-1D27-947F-CEFC-84CC334D3529}"/>
                  </a:ext>
                </a:extLst>
              </p:cNvPr>
              <p:cNvSpPr/>
              <p:nvPr/>
            </p:nvSpPr>
            <p:spPr>
              <a:xfrm rot="16200000">
                <a:off x="5552526" y="7492874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4" name="Равнобедренный треугольник 73">
                <a:extLst>
                  <a:ext uri="{FF2B5EF4-FFF2-40B4-BE49-F238E27FC236}">
                    <a16:creationId xmlns:a16="http://schemas.microsoft.com/office/drawing/2014/main" id="{844F3FE9-F27D-62D5-0BCF-ECBCB1016B4C}"/>
                  </a:ext>
                </a:extLst>
              </p:cNvPr>
              <p:cNvSpPr/>
              <p:nvPr/>
            </p:nvSpPr>
            <p:spPr>
              <a:xfrm rot="16200000">
                <a:off x="4712393" y="8325853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5" name="Равнобедренный треугольник 74">
                <a:extLst>
                  <a:ext uri="{FF2B5EF4-FFF2-40B4-BE49-F238E27FC236}">
                    <a16:creationId xmlns:a16="http://schemas.microsoft.com/office/drawing/2014/main" id="{F0D5DA56-E0D8-1DB1-2BBD-4B126EF81ADF}"/>
                  </a:ext>
                </a:extLst>
              </p:cNvPr>
              <p:cNvSpPr/>
              <p:nvPr/>
            </p:nvSpPr>
            <p:spPr>
              <a:xfrm rot="16200000">
                <a:off x="4672417" y="7949777"/>
                <a:ext cx="591094" cy="545504"/>
              </a:xfrm>
              <a:prstGeom prst="triangle">
                <a:avLst/>
              </a:prstGeom>
              <a:solidFill>
                <a:srgbClr val="3059A2">
                  <a:alpha val="8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Равнобедренный треугольник 75">
                <a:extLst>
                  <a:ext uri="{FF2B5EF4-FFF2-40B4-BE49-F238E27FC236}">
                    <a16:creationId xmlns:a16="http://schemas.microsoft.com/office/drawing/2014/main" id="{875A19F2-A140-76A9-A6FD-C8508CB56A7B}"/>
                  </a:ext>
                </a:extLst>
              </p:cNvPr>
              <p:cNvSpPr/>
              <p:nvPr/>
            </p:nvSpPr>
            <p:spPr>
              <a:xfrm rot="16200000">
                <a:off x="5370909" y="8203489"/>
                <a:ext cx="547662" cy="625365"/>
              </a:xfrm>
              <a:prstGeom prst="triangle">
                <a:avLst/>
              </a:prstGeom>
              <a:noFill/>
              <a:ln w="9525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  <p:sp>
            <p:nvSpPr>
              <p:cNvPr id="77" name="Равнобедренный треугольник 76">
                <a:extLst>
                  <a:ext uri="{FF2B5EF4-FFF2-40B4-BE49-F238E27FC236}">
                    <a16:creationId xmlns:a16="http://schemas.microsoft.com/office/drawing/2014/main" id="{E175D71A-D91E-32A1-839E-5ECFB5D63824}"/>
                  </a:ext>
                </a:extLst>
              </p:cNvPr>
              <p:cNvSpPr/>
              <p:nvPr/>
            </p:nvSpPr>
            <p:spPr>
              <a:xfrm rot="16200000">
                <a:off x="4547899" y="8129802"/>
                <a:ext cx="513548" cy="464573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B3E6ACD-56A8-D0FD-799C-A14574E76CD9}"/>
                </a:ext>
              </a:extLst>
            </p:cNvPr>
            <p:cNvGrpSpPr/>
            <p:nvPr/>
          </p:nvGrpSpPr>
          <p:grpSpPr>
            <a:xfrm>
              <a:off x="2061947" y="5447209"/>
              <a:ext cx="4902832" cy="4403007"/>
              <a:chOff x="2061947" y="5447209"/>
              <a:chExt cx="4902832" cy="4403007"/>
            </a:xfrm>
          </p:grpSpPr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C7A73519-A653-C808-AFA7-DCC76CA0D376}"/>
                  </a:ext>
                </a:extLst>
              </p:cNvPr>
              <p:cNvGrpSpPr/>
              <p:nvPr/>
            </p:nvGrpSpPr>
            <p:grpSpPr>
              <a:xfrm>
                <a:off x="2521895" y="7553039"/>
                <a:ext cx="4442884" cy="2297177"/>
                <a:chOff x="4695212" y="7584658"/>
                <a:chExt cx="2638509" cy="1385312"/>
              </a:xfrm>
            </p:grpSpPr>
            <p:sp>
              <p:nvSpPr>
                <p:cNvPr id="44" name="Равнобедренный треугольник 43">
                  <a:extLst>
                    <a:ext uri="{FF2B5EF4-FFF2-40B4-BE49-F238E27FC236}">
                      <a16:creationId xmlns:a16="http://schemas.microsoft.com/office/drawing/2014/main" id="{9C7D1C41-775E-DEB6-A13C-5A629E87902D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5" name="Равнобедренный треугольник 44">
                  <a:extLst>
                    <a:ext uri="{FF2B5EF4-FFF2-40B4-BE49-F238E27FC236}">
                      <a16:creationId xmlns:a16="http://schemas.microsoft.com/office/drawing/2014/main" id="{FD71FE92-5D94-9764-B6E3-C15020F8D6DA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6" name="Равнобедренный треугольник 45">
                  <a:extLst>
                    <a:ext uri="{FF2B5EF4-FFF2-40B4-BE49-F238E27FC236}">
                      <a16:creationId xmlns:a16="http://schemas.microsoft.com/office/drawing/2014/main" id="{25DF7524-16DA-5919-42AC-AFA71E112920}"/>
                    </a:ext>
                  </a:extLst>
                </p:cNvPr>
                <p:cNvSpPr/>
                <p:nvPr/>
              </p:nvSpPr>
              <p:spPr>
                <a:xfrm rot="16200000">
                  <a:off x="5158299" y="7582517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7" name="Равнобедренный треугольник 46">
                  <a:extLst>
                    <a:ext uri="{FF2B5EF4-FFF2-40B4-BE49-F238E27FC236}">
                      <a16:creationId xmlns:a16="http://schemas.microsoft.com/office/drawing/2014/main" id="{27863ED4-78DE-885A-A9E4-24196A38FF1D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8" name="Равнобедренный треугольник 47">
                  <a:extLst>
                    <a:ext uri="{FF2B5EF4-FFF2-40B4-BE49-F238E27FC236}">
                      <a16:creationId xmlns:a16="http://schemas.microsoft.com/office/drawing/2014/main" id="{E45E6E18-E35E-BC36-3438-80DCDCE94BBA}"/>
                    </a:ext>
                  </a:extLst>
                </p:cNvPr>
                <p:cNvSpPr/>
                <p:nvPr/>
              </p:nvSpPr>
              <p:spPr>
                <a:xfrm rot="16200000">
                  <a:off x="5265462" y="7833068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9" name="Равнобедренный треугольник 48">
                  <a:extLst>
                    <a:ext uri="{FF2B5EF4-FFF2-40B4-BE49-F238E27FC236}">
                      <a16:creationId xmlns:a16="http://schemas.microsoft.com/office/drawing/2014/main" id="{10E9AA32-2743-CD62-7871-849C6B152FC2}"/>
                    </a:ext>
                  </a:extLst>
                </p:cNvPr>
                <p:cNvSpPr/>
                <p:nvPr/>
              </p:nvSpPr>
              <p:spPr>
                <a:xfrm rot="16200000">
                  <a:off x="6273565" y="8290135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0" name="Равнобедренный треугольник 49">
                  <a:extLst>
                    <a:ext uri="{FF2B5EF4-FFF2-40B4-BE49-F238E27FC236}">
                      <a16:creationId xmlns:a16="http://schemas.microsoft.com/office/drawing/2014/main" id="{6BD56A57-9148-678D-7930-EADE5EB34C3B}"/>
                    </a:ext>
                  </a:extLst>
                </p:cNvPr>
                <p:cNvSpPr/>
                <p:nvPr/>
              </p:nvSpPr>
              <p:spPr>
                <a:xfrm rot="16200000">
                  <a:off x="4873985" y="798002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1" name="Равнобедренный треугольник 50">
                  <a:extLst>
                    <a:ext uri="{FF2B5EF4-FFF2-40B4-BE49-F238E27FC236}">
                      <a16:creationId xmlns:a16="http://schemas.microsoft.com/office/drawing/2014/main" id="{980D91A0-DC9E-55B4-7A0A-5938052E3ED1}"/>
                    </a:ext>
                  </a:extLst>
                </p:cNvPr>
                <p:cNvSpPr/>
                <p:nvPr/>
              </p:nvSpPr>
              <p:spPr>
                <a:xfrm rot="16200000">
                  <a:off x="5999037" y="8273020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2" name="Равнобедренный треугольник 51">
                  <a:extLst>
                    <a:ext uri="{FF2B5EF4-FFF2-40B4-BE49-F238E27FC236}">
                      <a16:creationId xmlns:a16="http://schemas.microsoft.com/office/drawing/2014/main" id="{D2612498-594A-D96D-8BA8-855C3AF7CE23}"/>
                    </a:ext>
                  </a:extLst>
                </p:cNvPr>
                <p:cNvSpPr/>
                <p:nvPr/>
              </p:nvSpPr>
              <p:spPr>
                <a:xfrm rot="16200000">
                  <a:off x="4799035" y="7659087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3" name="Равнобедренный треугольник 52">
                  <a:extLst>
                    <a:ext uri="{FF2B5EF4-FFF2-40B4-BE49-F238E27FC236}">
                      <a16:creationId xmlns:a16="http://schemas.microsoft.com/office/drawing/2014/main" id="{FFA8F3C6-108C-06B1-9076-8EFC22B117C0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4" name="Равнобедренный треугольник 53">
                  <a:extLst>
                    <a:ext uri="{FF2B5EF4-FFF2-40B4-BE49-F238E27FC236}">
                      <a16:creationId xmlns:a16="http://schemas.microsoft.com/office/drawing/2014/main" id="{9A1A4918-092B-B631-00E3-638C542ED3F0}"/>
                    </a:ext>
                  </a:extLst>
                </p:cNvPr>
                <p:cNvSpPr/>
                <p:nvPr/>
              </p:nvSpPr>
              <p:spPr>
                <a:xfrm rot="16200000">
                  <a:off x="4988474" y="7767890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Равнобедренный треугольник 54">
                  <a:extLst>
                    <a:ext uri="{FF2B5EF4-FFF2-40B4-BE49-F238E27FC236}">
                      <a16:creationId xmlns:a16="http://schemas.microsoft.com/office/drawing/2014/main" id="{4618580B-E22D-7138-761F-0A96B79976BA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6" name="Равнобедренный треугольник 55">
                  <a:extLst>
                    <a:ext uri="{FF2B5EF4-FFF2-40B4-BE49-F238E27FC236}">
                      <a16:creationId xmlns:a16="http://schemas.microsoft.com/office/drawing/2014/main" id="{2F754B6F-CB24-D434-46AE-009291E20C9C}"/>
                    </a:ext>
                  </a:extLst>
                </p:cNvPr>
                <p:cNvSpPr/>
                <p:nvPr/>
              </p:nvSpPr>
              <p:spPr>
                <a:xfrm rot="16200000">
                  <a:off x="6653886" y="8271763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7" name="Равнобедренный треугольник 56">
                  <a:extLst>
                    <a:ext uri="{FF2B5EF4-FFF2-40B4-BE49-F238E27FC236}">
                      <a16:creationId xmlns:a16="http://schemas.microsoft.com/office/drawing/2014/main" id="{AB7B3263-A1E9-4987-C199-EBDA408B2485}"/>
                    </a:ext>
                  </a:extLst>
                </p:cNvPr>
                <p:cNvSpPr/>
                <p:nvPr/>
              </p:nvSpPr>
              <p:spPr>
                <a:xfrm rot="16200000">
                  <a:off x="5839397" y="842537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8" name="Равнобедренный треугольник 57">
                  <a:extLst>
                    <a:ext uri="{FF2B5EF4-FFF2-40B4-BE49-F238E27FC236}">
                      <a16:creationId xmlns:a16="http://schemas.microsoft.com/office/drawing/2014/main" id="{51225953-BBC2-67D2-C5C4-F57DCE64AC4D}"/>
                    </a:ext>
                  </a:extLst>
                </p:cNvPr>
                <p:cNvSpPr/>
                <p:nvPr/>
              </p:nvSpPr>
              <p:spPr>
                <a:xfrm rot="16200000">
                  <a:off x="4672417" y="7949777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9" name="Равнобедренный треугольник 58">
                  <a:extLst>
                    <a:ext uri="{FF2B5EF4-FFF2-40B4-BE49-F238E27FC236}">
                      <a16:creationId xmlns:a16="http://schemas.microsoft.com/office/drawing/2014/main" id="{FF9A5685-910E-E70B-875C-3D3493AD97DB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60" name="Равнобедренный треугольник 59">
                  <a:extLst>
                    <a:ext uri="{FF2B5EF4-FFF2-40B4-BE49-F238E27FC236}">
                      <a16:creationId xmlns:a16="http://schemas.microsoft.com/office/drawing/2014/main" id="{66807F2C-C35A-3F44-B608-2F4BA5B4FB02}"/>
                    </a:ext>
                  </a:extLst>
                </p:cNvPr>
                <p:cNvSpPr/>
                <p:nvPr/>
              </p:nvSpPr>
              <p:spPr>
                <a:xfrm rot="16200000">
                  <a:off x="4784502" y="8366404"/>
                  <a:ext cx="284072" cy="220842"/>
                </a:xfrm>
                <a:prstGeom prst="triangle">
                  <a:avLst/>
                </a:prstGeom>
                <a:solidFill>
                  <a:srgbClr val="80A4E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9FB65643-168C-CC01-A51F-44879F1B59CD}"/>
                  </a:ext>
                </a:extLst>
              </p:cNvPr>
              <p:cNvGrpSpPr/>
              <p:nvPr/>
            </p:nvGrpSpPr>
            <p:grpSpPr>
              <a:xfrm>
                <a:off x="3671123" y="5447209"/>
                <a:ext cx="3275875" cy="2774756"/>
                <a:chOff x="4427446" y="7835922"/>
                <a:chExt cx="1945454" cy="1673316"/>
              </a:xfrm>
            </p:grpSpPr>
            <p:sp>
              <p:nvSpPr>
                <p:cNvPr id="30" name="Равнобедренный треугольник 29">
                  <a:extLst>
                    <a:ext uri="{FF2B5EF4-FFF2-40B4-BE49-F238E27FC236}">
                      <a16:creationId xmlns:a16="http://schemas.microsoft.com/office/drawing/2014/main" id="{357897DD-BC83-99D1-FA6B-777354D3A7E0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1" name="Равнобедренный треугольник 30">
                  <a:extLst>
                    <a:ext uri="{FF2B5EF4-FFF2-40B4-BE49-F238E27FC236}">
                      <a16:creationId xmlns:a16="http://schemas.microsoft.com/office/drawing/2014/main" id="{AFEF603C-ED84-E574-F564-DEEEAFA4B976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2" name="Равнобедренный треугольник 31">
                  <a:extLst>
                    <a:ext uri="{FF2B5EF4-FFF2-40B4-BE49-F238E27FC236}">
                      <a16:creationId xmlns:a16="http://schemas.microsoft.com/office/drawing/2014/main" id="{0B376D55-A99C-EC77-9255-C11536187414}"/>
                    </a:ext>
                  </a:extLst>
                </p:cNvPr>
                <p:cNvSpPr/>
                <p:nvPr/>
              </p:nvSpPr>
              <p:spPr>
                <a:xfrm rot="16200000">
                  <a:off x="5693065" y="7833781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Равнобедренный треугольник 32">
                  <a:extLst>
                    <a:ext uri="{FF2B5EF4-FFF2-40B4-BE49-F238E27FC236}">
                      <a16:creationId xmlns:a16="http://schemas.microsoft.com/office/drawing/2014/main" id="{C83AC37C-93D8-2D15-CEDA-24D5990E9045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4" name="Равнобедренный треугольник 33">
                  <a:extLst>
                    <a:ext uri="{FF2B5EF4-FFF2-40B4-BE49-F238E27FC236}">
                      <a16:creationId xmlns:a16="http://schemas.microsoft.com/office/drawing/2014/main" id="{5611A470-4A16-BD39-2034-9F5E53D28058}"/>
                    </a:ext>
                  </a:extLst>
                </p:cNvPr>
                <p:cNvSpPr/>
                <p:nvPr/>
              </p:nvSpPr>
              <p:spPr>
                <a:xfrm rot="16200000">
                  <a:off x="5199794" y="8308850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5" name="Равнобедренный треугольник 34">
                  <a:extLst>
                    <a:ext uri="{FF2B5EF4-FFF2-40B4-BE49-F238E27FC236}">
                      <a16:creationId xmlns:a16="http://schemas.microsoft.com/office/drawing/2014/main" id="{AD5E8ADA-C88A-59BB-C155-7927B1CBB13B}"/>
                    </a:ext>
                  </a:extLst>
                </p:cNvPr>
                <p:cNvSpPr/>
                <p:nvPr/>
              </p:nvSpPr>
              <p:spPr>
                <a:xfrm rot="16200000">
                  <a:off x="4742003" y="8599012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6" name="Равнобедренный треугольник 35">
                  <a:extLst>
                    <a:ext uri="{FF2B5EF4-FFF2-40B4-BE49-F238E27FC236}">
                      <a16:creationId xmlns:a16="http://schemas.microsoft.com/office/drawing/2014/main" id="{DB15449E-8C52-29DA-F5A9-AC94D224D48D}"/>
                    </a:ext>
                  </a:extLst>
                </p:cNvPr>
                <p:cNvSpPr/>
                <p:nvPr/>
              </p:nvSpPr>
              <p:spPr>
                <a:xfrm rot="16200000">
                  <a:off x="4593116" y="882940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7" name="Равнобедренный треугольник 36">
                  <a:extLst>
                    <a:ext uri="{FF2B5EF4-FFF2-40B4-BE49-F238E27FC236}">
                      <a16:creationId xmlns:a16="http://schemas.microsoft.com/office/drawing/2014/main" id="{D8565C3F-CE62-F3A4-85CF-5F8FD9FCF584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Равнобедренный треугольник 37">
                  <a:extLst>
                    <a:ext uri="{FF2B5EF4-FFF2-40B4-BE49-F238E27FC236}">
                      <a16:creationId xmlns:a16="http://schemas.microsoft.com/office/drawing/2014/main" id="{AED49E5B-4749-5A86-93BD-3827960C0E34}"/>
                    </a:ext>
                  </a:extLst>
                </p:cNvPr>
                <p:cNvSpPr/>
                <p:nvPr/>
              </p:nvSpPr>
              <p:spPr>
                <a:xfrm rot="16200000">
                  <a:off x="4429587" y="8528658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9" name="Равнобедренный треугольник 38">
                  <a:extLst>
                    <a:ext uri="{FF2B5EF4-FFF2-40B4-BE49-F238E27FC236}">
                      <a16:creationId xmlns:a16="http://schemas.microsoft.com/office/drawing/2014/main" id="{D96392CC-F92E-6183-01D9-DD005353D5E0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0" name="Равнобедренный треугольник 39">
                  <a:extLst>
                    <a:ext uri="{FF2B5EF4-FFF2-40B4-BE49-F238E27FC236}">
                      <a16:creationId xmlns:a16="http://schemas.microsoft.com/office/drawing/2014/main" id="{ADDFE5E9-6C11-8DD0-70E3-3E4598A51B0F}"/>
                    </a:ext>
                  </a:extLst>
                </p:cNvPr>
                <p:cNvSpPr/>
                <p:nvPr/>
              </p:nvSpPr>
              <p:spPr>
                <a:xfrm rot="16200000">
                  <a:off x="5852141" y="8412149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Равнобедренный треугольник 40">
                  <a:extLst>
                    <a:ext uri="{FF2B5EF4-FFF2-40B4-BE49-F238E27FC236}">
                      <a16:creationId xmlns:a16="http://schemas.microsoft.com/office/drawing/2014/main" id="{F7F7C261-76CD-AB6C-4618-0448DFC7DA0A}"/>
                    </a:ext>
                  </a:extLst>
                </p:cNvPr>
                <p:cNvSpPr/>
                <p:nvPr/>
              </p:nvSpPr>
              <p:spPr>
                <a:xfrm rot="16200000">
                  <a:off x="4911378" y="8200055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Равнобедренный треугольник 41">
                  <a:extLst>
                    <a:ext uri="{FF2B5EF4-FFF2-40B4-BE49-F238E27FC236}">
                      <a16:creationId xmlns:a16="http://schemas.microsoft.com/office/drawing/2014/main" id="{328DE5D2-D194-50D3-8C24-D45D3F2B245E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43" name="Равнобедренный треугольник 42">
                  <a:extLst>
                    <a:ext uri="{FF2B5EF4-FFF2-40B4-BE49-F238E27FC236}">
                      <a16:creationId xmlns:a16="http://schemas.microsoft.com/office/drawing/2014/main" id="{B5A42D94-EEF9-6588-2ECF-E6888DF03448}"/>
                    </a:ext>
                  </a:extLst>
                </p:cNvPr>
                <p:cNvSpPr/>
                <p:nvPr/>
              </p:nvSpPr>
              <p:spPr>
                <a:xfrm rot="16200000">
                  <a:off x="4959585" y="8521765"/>
                  <a:ext cx="513548" cy="464573"/>
                </a:xfrm>
                <a:prstGeom prst="triangle">
                  <a:avLst/>
                </a:prstGeom>
                <a:solidFill>
                  <a:srgbClr val="79D8A6">
                    <a:alpha val="7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28" name="Равнобедренный треугольник 27">
                <a:extLst>
                  <a:ext uri="{FF2B5EF4-FFF2-40B4-BE49-F238E27FC236}">
                    <a16:creationId xmlns:a16="http://schemas.microsoft.com/office/drawing/2014/main" id="{837DE319-3F0F-EB43-561D-13AFAFA57FF5}"/>
                  </a:ext>
                </a:extLst>
              </p:cNvPr>
              <p:cNvSpPr/>
              <p:nvPr/>
            </p:nvSpPr>
            <p:spPr>
              <a:xfrm rot="16200000">
                <a:off x="2865891" y="7727658"/>
                <a:ext cx="587459" cy="467806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Равнобедренный треугольник 28">
                <a:extLst>
                  <a:ext uri="{FF2B5EF4-FFF2-40B4-BE49-F238E27FC236}">
                    <a16:creationId xmlns:a16="http://schemas.microsoft.com/office/drawing/2014/main" id="{492D8706-C8CD-D073-E80D-BD8FEC0B624C}"/>
                  </a:ext>
                </a:extLst>
              </p:cNvPr>
              <p:cNvSpPr/>
              <p:nvPr/>
            </p:nvSpPr>
            <p:spPr>
              <a:xfrm rot="16200000">
                <a:off x="2141709" y="7980430"/>
                <a:ext cx="966397" cy="1125921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1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E2DF022-94DF-7782-D85E-B399D71045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DA6C4E-85BD-D1E9-1CF2-A2D286B8673E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B4AB8F1-22B3-268D-E12C-D919E5EB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3D55829-9985-8A01-98DC-AE8AC48A3B39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F789071-BDA3-CBF9-9E6F-68E6E9596DD5}"/>
              </a:ext>
            </a:extLst>
          </p:cNvPr>
          <p:cNvGrpSpPr/>
          <p:nvPr userDrawn="1"/>
        </p:nvGrpSpPr>
        <p:grpSpPr>
          <a:xfrm>
            <a:off x="7374177" y="2314121"/>
            <a:ext cx="4902832" cy="4403007"/>
            <a:chOff x="2061947" y="5447209"/>
            <a:chExt cx="4902832" cy="4403007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9A3784B4-B476-BB58-3BBC-2F600CD69866}"/>
                </a:ext>
              </a:extLst>
            </p:cNvPr>
            <p:cNvGrpSpPr/>
            <p:nvPr/>
          </p:nvGrpSpPr>
          <p:grpSpPr>
            <a:xfrm>
              <a:off x="4160456" y="6882341"/>
              <a:ext cx="2804322" cy="2338759"/>
              <a:chOff x="4572386" y="7495015"/>
              <a:chExt cx="1665411" cy="1410388"/>
            </a:xfrm>
          </p:grpSpPr>
          <p:sp>
            <p:nvSpPr>
              <p:cNvPr id="61" name="Равнобедренный треугольник 60">
                <a:extLst>
                  <a:ext uri="{FF2B5EF4-FFF2-40B4-BE49-F238E27FC236}">
                    <a16:creationId xmlns:a16="http://schemas.microsoft.com/office/drawing/2014/main" id="{437AABE2-16B3-47F9-E51F-00EFDB2E3FD8}"/>
                  </a:ext>
                </a:extLst>
              </p:cNvPr>
              <p:cNvSpPr/>
              <p:nvPr/>
            </p:nvSpPr>
            <p:spPr>
              <a:xfrm rot="16200000">
                <a:off x="5405440" y="7842761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Равнобедренный треугольник 61">
                <a:extLst>
                  <a:ext uri="{FF2B5EF4-FFF2-40B4-BE49-F238E27FC236}">
                    <a16:creationId xmlns:a16="http://schemas.microsoft.com/office/drawing/2014/main" id="{523C1754-43BC-816C-2F79-88D9EDC5C0B4}"/>
                  </a:ext>
                </a:extLst>
              </p:cNvPr>
              <p:cNvSpPr/>
              <p:nvPr/>
            </p:nvSpPr>
            <p:spPr>
              <a:xfrm rot="16200000">
                <a:off x="5449351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Равнобедренный треугольник 62">
                <a:extLst>
                  <a:ext uri="{FF2B5EF4-FFF2-40B4-BE49-F238E27FC236}">
                    <a16:creationId xmlns:a16="http://schemas.microsoft.com/office/drawing/2014/main" id="{1F69CF2D-7BA1-1D1D-5418-E5B0F6E1BC56}"/>
                  </a:ext>
                </a:extLst>
              </p:cNvPr>
              <p:cNvSpPr/>
              <p:nvPr/>
            </p:nvSpPr>
            <p:spPr>
              <a:xfrm rot="16200000">
                <a:off x="5158299" y="7582517"/>
                <a:ext cx="677694" cy="681976"/>
              </a:xfrm>
              <a:prstGeom prst="triangle">
                <a:avLst/>
              </a:prstGeom>
              <a:solidFill>
                <a:srgbClr val="3059A2">
                  <a:alpha val="87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Равнобедренный треугольник 63">
                <a:extLst>
                  <a:ext uri="{FF2B5EF4-FFF2-40B4-BE49-F238E27FC236}">
                    <a16:creationId xmlns:a16="http://schemas.microsoft.com/office/drawing/2014/main" id="{4486106C-C8C9-0F38-97AC-07A4ECAFF044}"/>
                  </a:ext>
                </a:extLst>
              </p:cNvPr>
              <p:cNvSpPr/>
              <p:nvPr/>
            </p:nvSpPr>
            <p:spPr>
              <a:xfrm rot="16200000">
                <a:off x="4669566" y="8094263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Равнобедренный треугольник 64">
                <a:extLst>
                  <a:ext uri="{FF2B5EF4-FFF2-40B4-BE49-F238E27FC236}">
                    <a16:creationId xmlns:a16="http://schemas.microsoft.com/office/drawing/2014/main" id="{75B1A79C-5EFC-601B-A6D9-D7CAF7097352}"/>
                  </a:ext>
                </a:extLst>
              </p:cNvPr>
              <p:cNvSpPr/>
              <p:nvPr/>
            </p:nvSpPr>
            <p:spPr>
              <a:xfrm rot="16200000">
                <a:off x="5265462" y="7833068"/>
                <a:ext cx="591093" cy="60004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Равнобедренный треугольник 65">
                <a:extLst>
                  <a:ext uri="{FF2B5EF4-FFF2-40B4-BE49-F238E27FC236}">
                    <a16:creationId xmlns:a16="http://schemas.microsoft.com/office/drawing/2014/main" id="{DCB78D09-124D-4CBE-3AEF-3B7E79997236}"/>
                  </a:ext>
                </a:extLst>
              </p:cNvPr>
              <p:cNvSpPr/>
              <p:nvPr/>
            </p:nvSpPr>
            <p:spPr>
              <a:xfrm rot="16200000">
                <a:off x="5319951" y="8225568"/>
                <a:ext cx="677694" cy="681976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Равнобедренный треугольник 66">
                <a:extLst>
                  <a:ext uri="{FF2B5EF4-FFF2-40B4-BE49-F238E27FC236}">
                    <a16:creationId xmlns:a16="http://schemas.microsoft.com/office/drawing/2014/main" id="{397A46D5-7966-FCD8-0596-8C33652A5A41}"/>
                  </a:ext>
                </a:extLst>
              </p:cNvPr>
              <p:cNvSpPr/>
              <p:nvPr/>
            </p:nvSpPr>
            <p:spPr>
              <a:xfrm rot="16200000">
                <a:off x="4873985" y="7980025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Равнобедренный треугольник 67">
                <a:extLst>
                  <a:ext uri="{FF2B5EF4-FFF2-40B4-BE49-F238E27FC236}">
                    <a16:creationId xmlns:a16="http://schemas.microsoft.com/office/drawing/2014/main" id="{95FBF39E-6FCA-4D80-F1C8-C42029716DF4}"/>
                  </a:ext>
                </a:extLst>
              </p:cNvPr>
              <p:cNvSpPr/>
              <p:nvPr/>
            </p:nvSpPr>
            <p:spPr>
              <a:xfrm rot="16200000">
                <a:off x="5028830" y="8164372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Равнобедренный треугольник 68">
                <a:extLst>
                  <a:ext uri="{FF2B5EF4-FFF2-40B4-BE49-F238E27FC236}">
                    <a16:creationId xmlns:a16="http://schemas.microsoft.com/office/drawing/2014/main" id="{E0D5D516-1859-500D-1C59-DD43CF473EFF}"/>
                  </a:ext>
                </a:extLst>
              </p:cNvPr>
              <p:cNvSpPr/>
              <p:nvPr/>
            </p:nvSpPr>
            <p:spPr>
              <a:xfrm rot="16200000">
                <a:off x="4799035" y="7659087"/>
                <a:ext cx="677694" cy="681976"/>
              </a:xfrm>
              <a:prstGeom prst="triangle">
                <a:avLst/>
              </a:prstGeom>
              <a:solidFill>
                <a:srgbClr val="79D8A6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Равнобедренный треугольник 69">
                <a:extLst>
                  <a:ext uri="{FF2B5EF4-FFF2-40B4-BE49-F238E27FC236}">
                    <a16:creationId xmlns:a16="http://schemas.microsoft.com/office/drawing/2014/main" id="{25581F60-E41D-B71A-DE32-CAD87DF64857}"/>
                  </a:ext>
                </a:extLst>
              </p:cNvPr>
              <p:cNvSpPr/>
              <p:nvPr/>
            </p:nvSpPr>
            <p:spPr>
              <a:xfrm rot="16200000">
                <a:off x="5557962" y="7908628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Равнобедренный треугольник 70">
                <a:extLst>
                  <a:ext uri="{FF2B5EF4-FFF2-40B4-BE49-F238E27FC236}">
                    <a16:creationId xmlns:a16="http://schemas.microsoft.com/office/drawing/2014/main" id="{7C772A80-F0A1-95D0-18D1-6528C8ABE062}"/>
                  </a:ext>
                </a:extLst>
              </p:cNvPr>
              <p:cNvSpPr/>
              <p:nvPr/>
            </p:nvSpPr>
            <p:spPr>
              <a:xfrm rot="16200000">
                <a:off x="4988474" y="7767890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Равнобедренный треугольник 71">
                <a:extLst>
                  <a:ext uri="{FF2B5EF4-FFF2-40B4-BE49-F238E27FC236}">
                    <a16:creationId xmlns:a16="http://schemas.microsoft.com/office/drawing/2014/main" id="{931F3CB1-0C36-13B6-72DA-1336EC73C0B1}"/>
                  </a:ext>
                </a:extLst>
              </p:cNvPr>
              <p:cNvSpPr/>
              <p:nvPr/>
            </p:nvSpPr>
            <p:spPr>
              <a:xfrm rot="16200000">
                <a:off x="5423531" y="8091792"/>
                <a:ext cx="383340" cy="379639"/>
              </a:xfrm>
              <a:prstGeom prst="triangle">
                <a:avLst/>
              </a:prstGeom>
              <a:noFill/>
              <a:ln w="76200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Равнобедренный треугольник 72">
                <a:extLst>
                  <a:ext uri="{FF2B5EF4-FFF2-40B4-BE49-F238E27FC236}">
                    <a16:creationId xmlns:a16="http://schemas.microsoft.com/office/drawing/2014/main" id="{2F6DB155-1D27-947F-CEFC-84CC334D3529}"/>
                  </a:ext>
                </a:extLst>
              </p:cNvPr>
              <p:cNvSpPr/>
              <p:nvPr/>
            </p:nvSpPr>
            <p:spPr>
              <a:xfrm rot="16200000">
                <a:off x="5552526" y="7492874"/>
                <a:ext cx="677694" cy="681976"/>
              </a:xfrm>
              <a:prstGeom prst="triangle">
                <a:avLst/>
              </a:prstGeom>
              <a:solidFill>
                <a:srgbClr val="036FE4">
                  <a:alpha val="6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4" name="Равнобедренный треугольник 73">
                <a:extLst>
                  <a:ext uri="{FF2B5EF4-FFF2-40B4-BE49-F238E27FC236}">
                    <a16:creationId xmlns:a16="http://schemas.microsoft.com/office/drawing/2014/main" id="{844F3FE9-F27D-62D5-0BCF-ECBCB1016B4C}"/>
                  </a:ext>
                </a:extLst>
              </p:cNvPr>
              <p:cNvSpPr/>
              <p:nvPr/>
            </p:nvSpPr>
            <p:spPr>
              <a:xfrm rot="16200000">
                <a:off x="4712393" y="8325853"/>
                <a:ext cx="509925" cy="512151"/>
              </a:xfrm>
              <a:prstGeom prst="triangle">
                <a:avLst/>
              </a:prstGeom>
              <a:solidFill>
                <a:srgbClr val="036FE4">
                  <a:alpha val="8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5" name="Равнобедренный треугольник 74">
                <a:extLst>
                  <a:ext uri="{FF2B5EF4-FFF2-40B4-BE49-F238E27FC236}">
                    <a16:creationId xmlns:a16="http://schemas.microsoft.com/office/drawing/2014/main" id="{F0D5DA56-E0D8-1DB1-2BBD-4B126EF81ADF}"/>
                  </a:ext>
                </a:extLst>
              </p:cNvPr>
              <p:cNvSpPr/>
              <p:nvPr/>
            </p:nvSpPr>
            <p:spPr>
              <a:xfrm rot="16200000">
                <a:off x="4672417" y="7949777"/>
                <a:ext cx="591094" cy="545504"/>
              </a:xfrm>
              <a:prstGeom prst="triangle">
                <a:avLst/>
              </a:prstGeom>
              <a:solidFill>
                <a:srgbClr val="3059A2">
                  <a:alpha val="85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Равнобедренный треугольник 75">
                <a:extLst>
                  <a:ext uri="{FF2B5EF4-FFF2-40B4-BE49-F238E27FC236}">
                    <a16:creationId xmlns:a16="http://schemas.microsoft.com/office/drawing/2014/main" id="{875A19F2-A140-76A9-A6FD-C8508CB56A7B}"/>
                  </a:ext>
                </a:extLst>
              </p:cNvPr>
              <p:cNvSpPr/>
              <p:nvPr/>
            </p:nvSpPr>
            <p:spPr>
              <a:xfrm rot="16200000">
                <a:off x="5370909" y="8203489"/>
                <a:ext cx="547662" cy="625365"/>
              </a:xfrm>
              <a:prstGeom prst="triangle">
                <a:avLst/>
              </a:prstGeom>
              <a:noFill/>
              <a:ln w="9525">
                <a:solidFill>
                  <a:schemeClr val="bg1">
                    <a:alpha val="66000"/>
                  </a:schemeClr>
                </a:solidFill>
              </a:ln>
              <a:effectLst/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/>
                  <a:t> </a:t>
                </a:r>
              </a:p>
            </p:txBody>
          </p:sp>
          <p:sp>
            <p:nvSpPr>
              <p:cNvPr id="77" name="Равнобедренный треугольник 76">
                <a:extLst>
                  <a:ext uri="{FF2B5EF4-FFF2-40B4-BE49-F238E27FC236}">
                    <a16:creationId xmlns:a16="http://schemas.microsoft.com/office/drawing/2014/main" id="{E175D71A-D91E-32A1-839E-5ECFB5D63824}"/>
                  </a:ext>
                </a:extLst>
              </p:cNvPr>
              <p:cNvSpPr/>
              <p:nvPr/>
            </p:nvSpPr>
            <p:spPr>
              <a:xfrm rot="16200000">
                <a:off x="4547899" y="8129802"/>
                <a:ext cx="513548" cy="464573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5B3E6ACD-56A8-D0FD-799C-A14574E76CD9}"/>
                </a:ext>
              </a:extLst>
            </p:cNvPr>
            <p:cNvGrpSpPr/>
            <p:nvPr/>
          </p:nvGrpSpPr>
          <p:grpSpPr>
            <a:xfrm>
              <a:off x="2061947" y="5447209"/>
              <a:ext cx="4902832" cy="4403007"/>
              <a:chOff x="2061947" y="5447209"/>
              <a:chExt cx="4902832" cy="4403007"/>
            </a:xfrm>
          </p:grpSpPr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C7A73519-A653-C808-AFA7-DCC76CA0D376}"/>
                  </a:ext>
                </a:extLst>
              </p:cNvPr>
              <p:cNvGrpSpPr/>
              <p:nvPr/>
            </p:nvGrpSpPr>
            <p:grpSpPr>
              <a:xfrm>
                <a:off x="2521895" y="7553039"/>
                <a:ext cx="4442884" cy="2297177"/>
                <a:chOff x="4695212" y="7584658"/>
                <a:chExt cx="2638509" cy="1385312"/>
              </a:xfrm>
            </p:grpSpPr>
            <p:sp>
              <p:nvSpPr>
                <p:cNvPr id="44" name="Равнобедренный треугольник 43">
                  <a:extLst>
                    <a:ext uri="{FF2B5EF4-FFF2-40B4-BE49-F238E27FC236}">
                      <a16:creationId xmlns:a16="http://schemas.microsoft.com/office/drawing/2014/main" id="{9C7D1C41-775E-DEB6-A13C-5A629E87902D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5" name="Равнобедренный треугольник 44">
                  <a:extLst>
                    <a:ext uri="{FF2B5EF4-FFF2-40B4-BE49-F238E27FC236}">
                      <a16:creationId xmlns:a16="http://schemas.microsoft.com/office/drawing/2014/main" id="{FD71FE92-5D94-9764-B6E3-C15020F8D6DA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6" name="Равнобедренный треугольник 45">
                  <a:extLst>
                    <a:ext uri="{FF2B5EF4-FFF2-40B4-BE49-F238E27FC236}">
                      <a16:creationId xmlns:a16="http://schemas.microsoft.com/office/drawing/2014/main" id="{25DF7524-16DA-5919-42AC-AFA71E112920}"/>
                    </a:ext>
                  </a:extLst>
                </p:cNvPr>
                <p:cNvSpPr/>
                <p:nvPr/>
              </p:nvSpPr>
              <p:spPr>
                <a:xfrm rot="16200000">
                  <a:off x="5158299" y="7582517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7" name="Равнобедренный треугольник 46">
                  <a:extLst>
                    <a:ext uri="{FF2B5EF4-FFF2-40B4-BE49-F238E27FC236}">
                      <a16:creationId xmlns:a16="http://schemas.microsoft.com/office/drawing/2014/main" id="{27863ED4-78DE-885A-A9E4-24196A38FF1D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8" name="Равнобедренный треугольник 47">
                  <a:extLst>
                    <a:ext uri="{FF2B5EF4-FFF2-40B4-BE49-F238E27FC236}">
                      <a16:creationId xmlns:a16="http://schemas.microsoft.com/office/drawing/2014/main" id="{E45E6E18-E35E-BC36-3438-80DCDCE94BBA}"/>
                    </a:ext>
                  </a:extLst>
                </p:cNvPr>
                <p:cNvSpPr/>
                <p:nvPr/>
              </p:nvSpPr>
              <p:spPr>
                <a:xfrm rot="16200000">
                  <a:off x="5265462" y="7833068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9" name="Равнобедренный треугольник 48">
                  <a:extLst>
                    <a:ext uri="{FF2B5EF4-FFF2-40B4-BE49-F238E27FC236}">
                      <a16:creationId xmlns:a16="http://schemas.microsoft.com/office/drawing/2014/main" id="{10E9AA32-2743-CD62-7871-849C6B152FC2}"/>
                    </a:ext>
                  </a:extLst>
                </p:cNvPr>
                <p:cNvSpPr/>
                <p:nvPr/>
              </p:nvSpPr>
              <p:spPr>
                <a:xfrm rot="16200000">
                  <a:off x="6273565" y="8290135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0" name="Равнобедренный треугольник 49">
                  <a:extLst>
                    <a:ext uri="{FF2B5EF4-FFF2-40B4-BE49-F238E27FC236}">
                      <a16:creationId xmlns:a16="http://schemas.microsoft.com/office/drawing/2014/main" id="{6BD56A57-9148-678D-7930-EADE5EB34C3B}"/>
                    </a:ext>
                  </a:extLst>
                </p:cNvPr>
                <p:cNvSpPr/>
                <p:nvPr/>
              </p:nvSpPr>
              <p:spPr>
                <a:xfrm rot="16200000">
                  <a:off x="4873985" y="798002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1" name="Равнобедренный треугольник 50">
                  <a:extLst>
                    <a:ext uri="{FF2B5EF4-FFF2-40B4-BE49-F238E27FC236}">
                      <a16:creationId xmlns:a16="http://schemas.microsoft.com/office/drawing/2014/main" id="{980D91A0-DC9E-55B4-7A0A-5938052E3ED1}"/>
                    </a:ext>
                  </a:extLst>
                </p:cNvPr>
                <p:cNvSpPr/>
                <p:nvPr/>
              </p:nvSpPr>
              <p:spPr>
                <a:xfrm rot="16200000">
                  <a:off x="5999037" y="8273020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2" name="Равнобедренный треугольник 51">
                  <a:extLst>
                    <a:ext uri="{FF2B5EF4-FFF2-40B4-BE49-F238E27FC236}">
                      <a16:creationId xmlns:a16="http://schemas.microsoft.com/office/drawing/2014/main" id="{D2612498-594A-D96D-8BA8-855C3AF7CE23}"/>
                    </a:ext>
                  </a:extLst>
                </p:cNvPr>
                <p:cNvSpPr/>
                <p:nvPr/>
              </p:nvSpPr>
              <p:spPr>
                <a:xfrm rot="16200000">
                  <a:off x="4799035" y="7659087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3" name="Равнобедренный треугольник 52">
                  <a:extLst>
                    <a:ext uri="{FF2B5EF4-FFF2-40B4-BE49-F238E27FC236}">
                      <a16:creationId xmlns:a16="http://schemas.microsoft.com/office/drawing/2014/main" id="{FFA8F3C6-108C-06B1-9076-8EFC22B117C0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4" name="Равнобедренный треугольник 53">
                  <a:extLst>
                    <a:ext uri="{FF2B5EF4-FFF2-40B4-BE49-F238E27FC236}">
                      <a16:creationId xmlns:a16="http://schemas.microsoft.com/office/drawing/2014/main" id="{9A1A4918-092B-B631-00E3-638C542ED3F0}"/>
                    </a:ext>
                  </a:extLst>
                </p:cNvPr>
                <p:cNvSpPr/>
                <p:nvPr/>
              </p:nvSpPr>
              <p:spPr>
                <a:xfrm rot="16200000">
                  <a:off x="4988474" y="7767890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5" name="Равнобедренный треугольник 54">
                  <a:extLst>
                    <a:ext uri="{FF2B5EF4-FFF2-40B4-BE49-F238E27FC236}">
                      <a16:creationId xmlns:a16="http://schemas.microsoft.com/office/drawing/2014/main" id="{4618580B-E22D-7138-761F-0A96B79976BA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6" name="Равнобедренный треугольник 55">
                  <a:extLst>
                    <a:ext uri="{FF2B5EF4-FFF2-40B4-BE49-F238E27FC236}">
                      <a16:creationId xmlns:a16="http://schemas.microsoft.com/office/drawing/2014/main" id="{2F754B6F-CB24-D434-46AE-009291E20C9C}"/>
                    </a:ext>
                  </a:extLst>
                </p:cNvPr>
                <p:cNvSpPr/>
                <p:nvPr/>
              </p:nvSpPr>
              <p:spPr>
                <a:xfrm rot="16200000">
                  <a:off x="6653886" y="8271763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7" name="Равнобедренный треугольник 56">
                  <a:extLst>
                    <a:ext uri="{FF2B5EF4-FFF2-40B4-BE49-F238E27FC236}">
                      <a16:creationId xmlns:a16="http://schemas.microsoft.com/office/drawing/2014/main" id="{AB7B3263-A1E9-4987-C199-EBDA408B2485}"/>
                    </a:ext>
                  </a:extLst>
                </p:cNvPr>
                <p:cNvSpPr/>
                <p:nvPr/>
              </p:nvSpPr>
              <p:spPr>
                <a:xfrm rot="16200000">
                  <a:off x="5839397" y="8425375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8" name="Равнобедренный треугольник 57">
                  <a:extLst>
                    <a:ext uri="{FF2B5EF4-FFF2-40B4-BE49-F238E27FC236}">
                      <a16:creationId xmlns:a16="http://schemas.microsoft.com/office/drawing/2014/main" id="{51225953-BBC2-67D2-C5C4-F57DCE64AC4D}"/>
                    </a:ext>
                  </a:extLst>
                </p:cNvPr>
                <p:cNvSpPr/>
                <p:nvPr/>
              </p:nvSpPr>
              <p:spPr>
                <a:xfrm rot="16200000">
                  <a:off x="4672417" y="7949777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9" name="Равнобедренный треугольник 58">
                  <a:extLst>
                    <a:ext uri="{FF2B5EF4-FFF2-40B4-BE49-F238E27FC236}">
                      <a16:creationId xmlns:a16="http://schemas.microsoft.com/office/drawing/2014/main" id="{FF9A5685-910E-E70B-875C-3D3493AD97DB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60" name="Равнобедренный треугольник 59">
                  <a:extLst>
                    <a:ext uri="{FF2B5EF4-FFF2-40B4-BE49-F238E27FC236}">
                      <a16:creationId xmlns:a16="http://schemas.microsoft.com/office/drawing/2014/main" id="{66807F2C-C35A-3F44-B608-2F4BA5B4FB02}"/>
                    </a:ext>
                  </a:extLst>
                </p:cNvPr>
                <p:cNvSpPr/>
                <p:nvPr/>
              </p:nvSpPr>
              <p:spPr>
                <a:xfrm rot="16200000">
                  <a:off x="4784502" y="8366404"/>
                  <a:ext cx="284072" cy="220842"/>
                </a:xfrm>
                <a:prstGeom prst="triangle">
                  <a:avLst/>
                </a:prstGeom>
                <a:solidFill>
                  <a:srgbClr val="80A4E5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9FB65643-168C-CC01-A51F-44879F1B59CD}"/>
                  </a:ext>
                </a:extLst>
              </p:cNvPr>
              <p:cNvGrpSpPr/>
              <p:nvPr/>
            </p:nvGrpSpPr>
            <p:grpSpPr>
              <a:xfrm>
                <a:off x="3671123" y="5447209"/>
                <a:ext cx="3275875" cy="2774756"/>
                <a:chOff x="4427446" y="7835922"/>
                <a:chExt cx="1945454" cy="1673316"/>
              </a:xfrm>
            </p:grpSpPr>
            <p:sp>
              <p:nvSpPr>
                <p:cNvPr id="30" name="Равнобедренный треугольник 29">
                  <a:extLst>
                    <a:ext uri="{FF2B5EF4-FFF2-40B4-BE49-F238E27FC236}">
                      <a16:creationId xmlns:a16="http://schemas.microsoft.com/office/drawing/2014/main" id="{357897DD-BC83-99D1-FA6B-777354D3A7E0}"/>
                    </a:ext>
                  </a:extLst>
                </p:cNvPr>
                <p:cNvSpPr/>
                <p:nvPr/>
              </p:nvSpPr>
              <p:spPr>
                <a:xfrm rot="16200000">
                  <a:off x="5405440" y="7842761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1" name="Равнобедренный треугольник 30">
                  <a:extLst>
                    <a:ext uri="{FF2B5EF4-FFF2-40B4-BE49-F238E27FC236}">
                      <a16:creationId xmlns:a16="http://schemas.microsoft.com/office/drawing/2014/main" id="{AFEF603C-ED84-E574-F564-DEEEAFA4B976}"/>
                    </a:ext>
                  </a:extLst>
                </p:cNvPr>
                <p:cNvSpPr/>
                <p:nvPr/>
              </p:nvSpPr>
              <p:spPr>
                <a:xfrm rot="16200000">
                  <a:off x="5449351" y="809426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2" name="Равнобедренный треугольник 31">
                  <a:extLst>
                    <a:ext uri="{FF2B5EF4-FFF2-40B4-BE49-F238E27FC236}">
                      <a16:creationId xmlns:a16="http://schemas.microsoft.com/office/drawing/2014/main" id="{0B376D55-A99C-EC77-9255-C11536187414}"/>
                    </a:ext>
                  </a:extLst>
                </p:cNvPr>
                <p:cNvSpPr/>
                <p:nvPr/>
              </p:nvSpPr>
              <p:spPr>
                <a:xfrm rot="16200000">
                  <a:off x="5693065" y="7833781"/>
                  <a:ext cx="677694" cy="681976"/>
                </a:xfrm>
                <a:prstGeom prst="triangle">
                  <a:avLst/>
                </a:prstGeom>
                <a:solidFill>
                  <a:srgbClr val="3059A2">
                    <a:alpha val="87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Равнобедренный треугольник 32">
                  <a:extLst>
                    <a:ext uri="{FF2B5EF4-FFF2-40B4-BE49-F238E27FC236}">
                      <a16:creationId xmlns:a16="http://schemas.microsoft.com/office/drawing/2014/main" id="{C83AC37C-93D8-2D15-CEDA-24D5990E9045}"/>
                    </a:ext>
                  </a:extLst>
                </p:cNvPr>
                <p:cNvSpPr/>
                <p:nvPr/>
              </p:nvSpPr>
              <p:spPr>
                <a:xfrm rot="16200000">
                  <a:off x="5386285" y="8162014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4" name="Равнобедренный треугольник 33">
                  <a:extLst>
                    <a:ext uri="{FF2B5EF4-FFF2-40B4-BE49-F238E27FC236}">
                      <a16:creationId xmlns:a16="http://schemas.microsoft.com/office/drawing/2014/main" id="{5611A470-4A16-BD39-2034-9F5E53D28058}"/>
                    </a:ext>
                  </a:extLst>
                </p:cNvPr>
                <p:cNvSpPr/>
                <p:nvPr/>
              </p:nvSpPr>
              <p:spPr>
                <a:xfrm rot="16200000">
                  <a:off x="5199794" y="8308850"/>
                  <a:ext cx="591093" cy="60004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5" name="Равнобедренный треугольник 34">
                  <a:extLst>
                    <a:ext uri="{FF2B5EF4-FFF2-40B4-BE49-F238E27FC236}">
                      <a16:creationId xmlns:a16="http://schemas.microsoft.com/office/drawing/2014/main" id="{AD5E8ADA-C88A-59BB-C155-7927B1CBB13B}"/>
                    </a:ext>
                  </a:extLst>
                </p:cNvPr>
                <p:cNvSpPr/>
                <p:nvPr/>
              </p:nvSpPr>
              <p:spPr>
                <a:xfrm rot="16200000">
                  <a:off x="4742003" y="8599012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6" name="Равнобедренный треугольник 35">
                  <a:extLst>
                    <a:ext uri="{FF2B5EF4-FFF2-40B4-BE49-F238E27FC236}">
                      <a16:creationId xmlns:a16="http://schemas.microsoft.com/office/drawing/2014/main" id="{DB15449E-8C52-29DA-F5A9-AC94D224D48D}"/>
                    </a:ext>
                  </a:extLst>
                </p:cNvPr>
                <p:cNvSpPr/>
                <p:nvPr/>
              </p:nvSpPr>
              <p:spPr>
                <a:xfrm rot="16200000">
                  <a:off x="4593116" y="8829403"/>
                  <a:ext cx="677694" cy="681976"/>
                </a:xfrm>
                <a:prstGeom prst="triangle">
                  <a:avLst/>
                </a:prstGeom>
                <a:solidFill>
                  <a:srgbClr val="79D8A6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7" name="Равнобедренный треугольник 36">
                  <a:extLst>
                    <a:ext uri="{FF2B5EF4-FFF2-40B4-BE49-F238E27FC236}">
                      <a16:creationId xmlns:a16="http://schemas.microsoft.com/office/drawing/2014/main" id="{D8565C3F-CE62-F3A4-85CF-5F8FD9FCF584}"/>
                    </a:ext>
                  </a:extLst>
                </p:cNvPr>
                <p:cNvSpPr/>
                <p:nvPr/>
              </p:nvSpPr>
              <p:spPr>
                <a:xfrm rot="16200000">
                  <a:off x="5564506" y="7928407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Равнобедренный треугольник 37">
                  <a:extLst>
                    <a:ext uri="{FF2B5EF4-FFF2-40B4-BE49-F238E27FC236}">
                      <a16:creationId xmlns:a16="http://schemas.microsoft.com/office/drawing/2014/main" id="{AED49E5B-4749-5A86-93BD-3827960C0E34}"/>
                    </a:ext>
                  </a:extLst>
                </p:cNvPr>
                <p:cNvSpPr/>
                <p:nvPr/>
              </p:nvSpPr>
              <p:spPr>
                <a:xfrm rot="16200000">
                  <a:off x="4429587" y="8528658"/>
                  <a:ext cx="677694" cy="681976"/>
                </a:xfrm>
                <a:prstGeom prst="triangle">
                  <a:avLst/>
                </a:prstGeom>
                <a:solidFill>
                  <a:srgbClr val="036FE4">
                    <a:alpha val="6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9" name="Равнобедренный треугольник 38">
                  <a:extLst>
                    <a:ext uri="{FF2B5EF4-FFF2-40B4-BE49-F238E27FC236}">
                      <a16:creationId xmlns:a16="http://schemas.microsoft.com/office/drawing/2014/main" id="{D96392CC-F92E-6183-01D9-DD005353D5E0}"/>
                    </a:ext>
                  </a:extLst>
                </p:cNvPr>
                <p:cNvSpPr/>
                <p:nvPr/>
              </p:nvSpPr>
              <p:spPr>
                <a:xfrm rot="16200000">
                  <a:off x="5423531" y="8091792"/>
                  <a:ext cx="383340" cy="379639"/>
                </a:xfrm>
                <a:prstGeom prst="triangle">
                  <a:avLst/>
                </a:prstGeom>
                <a:noFill/>
                <a:ln w="76200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0" name="Равнобедренный треугольник 39">
                  <a:extLst>
                    <a:ext uri="{FF2B5EF4-FFF2-40B4-BE49-F238E27FC236}">
                      <a16:creationId xmlns:a16="http://schemas.microsoft.com/office/drawing/2014/main" id="{ADDFE5E9-6C11-8DD0-70E3-3E4598A51B0F}"/>
                    </a:ext>
                  </a:extLst>
                </p:cNvPr>
                <p:cNvSpPr/>
                <p:nvPr/>
              </p:nvSpPr>
              <p:spPr>
                <a:xfrm rot="16200000">
                  <a:off x="5852141" y="8412149"/>
                  <a:ext cx="509925" cy="512151"/>
                </a:xfrm>
                <a:prstGeom prst="triangle">
                  <a:avLst/>
                </a:prstGeom>
                <a:solidFill>
                  <a:srgbClr val="036FE4">
                    <a:alpha val="8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Равнобедренный треугольник 40">
                  <a:extLst>
                    <a:ext uri="{FF2B5EF4-FFF2-40B4-BE49-F238E27FC236}">
                      <a16:creationId xmlns:a16="http://schemas.microsoft.com/office/drawing/2014/main" id="{F7F7C261-76CD-AB6C-4618-0448DFC7DA0A}"/>
                    </a:ext>
                  </a:extLst>
                </p:cNvPr>
                <p:cNvSpPr/>
                <p:nvPr/>
              </p:nvSpPr>
              <p:spPr>
                <a:xfrm rot="16200000">
                  <a:off x="4911378" y="8200055"/>
                  <a:ext cx="591094" cy="545504"/>
                </a:xfrm>
                <a:prstGeom prst="triangle">
                  <a:avLst/>
                </a:prstGeom>
                <a:solidFill>
                  <a:srgbClr val="3059A2">
                    <a:alpha val="85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Равнобедренный треугольник 41">
                  <a:extLst>
                    <a:ext uri="{FF2B5EF4-FFF2-40B4-BE49-F238E27FC236}">
                      <a16:creationId xmlns:a16="http://schemas.microsoft.com/office/drawing/2014/main" id="{328DE5D2-D194-50D3-8C24-D45D3F2B245E}"/>
                    </a:ext>
                  </a:extLst>
                </p:cNvPr>
                <p:cNvSpPr/>
                <p:nvPr/>
              </p:nvSpPr>
              <p:spPr>
                <a:xfrm rot="16200000">
                  <a:off x="5370909" y="8203489"/>
                  <a:ext cx="547662" cy="625365"/>
                </a:xfrm>
                <a:prstGeom prst="triangle">
                  <a:avLst/>
                </a:prstGeom>
                <a:noFill/>
                <a:ln w="9525">
                  <a:solidFill>
                    <a:schemeClr val="bg1">
                      <a:alpha val="66000"/>
                    </a:schemeClr>
                  </a:solidFill>
                </a:ln>
                <a:effectLst/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dirty="0"/>
                    <a:t> </a:t>
                  </a:r>
                </a:p>
              </p:txBody>
            </p:sp>
            <p:sp>
              <p:nvSpPr>
                <p:cNvPr id="43" name="Равнобедренный треугольник 42">
                  <a:extLst>
                    <a:ext uri="{FF2B5EF4-FFF2-40B4-BE49-F238E27FC236}">
                      <a16:creationId xmlns:a16="http://schemas.microsoft.com/office/drawing/2014/main" id="{B5A42D94-EEF9-6588-2ECF-E6888DF03448}"/>
                    </a:ext>
                  </a:extLst>
                </p:cNvPr>
                <p:cNvSpPr/>
                <p:nvPr/>
              </p:nvSpPr>
              <p:spPr>
                <a:xfrm rot="16200000">
                  <a:off x="4959585" y="8521765"/>
                  <a:ext cx="513548" cy="464573"/>
                </a:xfrm>
                <a:prstGeom prst="triangle">
                  <a:avLst/>
                </a:prstGeom>
                <a:solidFill>
                  <a:srgbClr val="79D8A6">
                    <a:alpha val="73000"/>
                  </a:srgb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28" name="Равнобедренный треугольник 27">
                <a:extLst>
                  <a:ext uri="{FF2B5EF4-FFF2-40B4-BE49-F238E27FC236}">
                    <a16:creationId xmlns:a16="http://schemas.microsoft.com/office/drawing/2014/main" id="{837DE319-3F0F-EB43-561D-13AFAFA57FF5}"/>
                  </a:ext>
                </a:extLst>
              </p:cNvPr>
              <p:cNvSpPr/>
              <p:nvPr/>
            </p:nvSpPr>
            <p:spPr>
              <a:xfrm rot="16200000">
                <a:off x="2865891" y="7727658"/>
                <a:ext cx="587459" cy="467806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Равнобедренный треугольник 28">
                <a:extLst>
                  <a:ext uri="{FF2B5EF4-FFF2-40B4-BE49-F238E27FC236}">
                    <a16:creationId xmlns:a16="http://schemas.microsoft.com/office/drawing/2014/main" id="{492D8706-C8CD-D073-E80D-BD8FEC0B624C}"/>
                  </a:ext>
                </a:extLst>
              </p:cNvPr>
              <p:cNvSpPr/>
              <p:nvPr/>
            </p:nvSpPr>
            <p:spPr>
              <a:xfrm rot="16200000">
                <a:off x="2141709" y="7980430"/>
                <a:ext cx="966397" cy="1125921"/>
              </a:xfrm>
              <a:prstGeom prst="triangle">
                <a:avLst/>
              </a:prstGeom>
              <a:solidFill>
                <a:srgbClr val="79D8A6">
                  <a:alpha val="73000"/>
                </a:srgb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597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336">
              <a:srgbClr val="80A4E5">
                <a:alpha val="50000"/>
              </a:srgbClr>
            </a:gs>
            <a:gs pos="42000">
              <a:srgbClr val="B3FCE6">
                <a:alpha val="52000"/>
              </a:srgbClr>
            </a:gs>
            <a:gs pos="27000">
              <a:srgbClr val="8FE6BF">
                <a:alpha val="48627"/>
              </a:srgbClr>
            </a:gs>
            <a:gs pos="0">
              <a:srgbClr val="79D8A6">
                <a:alpha val="50000"/>
              </a:srgbClr>
            </a:gs>
            <a:gs pos="90000">
              <a:srgbClr val="036FE4">
                <a:alpha val="45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E2DF022-94DF-7782-D85E-B399D71045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DA6C4E-85BD-D1E9-1CF2-A2D286B8673E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B4AB8F1-22B3-268D-E12C-D919E5EB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3D55829-9985-8A01-98DC-AE8AC48A3B39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Object16">
            <a:extLst>
              <a:ext uri="{FF2B5EF4-FFF2-40B4-BE49-F238E27FC236}">
                <a16:creationId xmlns:a16="http://schemas.microsoft.com/office/drawing/2014/main" id="{17CB34A9-E004-BA55-1E31-49558322F923}"/>
              </a:ext>
            </a:extLst>
          </p:cNvPr>
          <p:cNvSpPr/>
          <p:nvPr userDrawn="1"/>
        </p:nvSpPr>
        <p:spPr>
          <a:xfrm>
            <a:off x="479434" y="-384499"/>
            <a:ext cx="7133477" cy="20998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Федеральное государственное бюджетное </a:t>
            </a:r>
          </a:p>
          <a:p>
            <a:pPr algn="l"/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образовательное учреждение высшего образования «ГОСУДАРСТВЕННЫЙ УНИВЕРСИТЕТ ПРОСВЕЩЕНИЯ»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336">
              <a:srgbClr val="80A4E5">
                <a:alpha val="50000"/>
              </a:srgbClr>
            </a:gs>
            <a:gs pos="42000">
              <a:srgbClr val="B3FCE6">
                <a:alpha val="52000"/>
              </a:srgbClr>
            </a:gs>
            <a:gs pos="27000">
              <a:srgbClr val="8FE6BF">
                <a:alpha val="48627"/>
              </a:srgbClr>
            </a:gs>
            <a:gs pos="0">
              <a:srgbClr val="79D8A6">
                <a:alpha val="50000"/>
              </a:srgbClr>
            </a:gs>
            <a:gs pos="90000">
              <a:srgbClr val="036FE4">
                <a:alpha val="45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E2DF022-94DF-7782-D85E-B399D71045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DA6C4E-85BD-D1E9-1CF2-A2D286B8673E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B4AB8F1-22B3-268D-E12C-D919E5EB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3D55829-9985-8A01-98DC-AE8AC48A3B39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1870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6336">
              <a:srgbClr val="80A4E5">
                <a:alpha val="50000"/>
              </a:srgbClr>
            </a:gs>
            <a:gs pos="42000">
              <a:srgbClr val="B3FCE6">
                <a:alpha val="52000"/>
              </a:srgbClr>
            </a:gs>
            <a:gs pos="27000">
              <a:srgbClr val="8FE6BF">
                <a:alpha val="48627"/>
              </a:srgbClr>
            </a:gs>
            <a:gs pos="0">
              <a:srgbClr val="79D8A6">
                <a:alpha val="50000"/>
              </a:srgbClr>
            </a:gs>
            <a:gs pos="90000">
              <a:srgbClr val="036FE4">
                <a:alpha val="45000"/>
              </a:srgb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E2DF022-94DF-7782-D85E-B399D71045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7DA6C4E-85BD-D1E9-1CF2-A2D286B8673E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B4AB8F1-22B3-268D-E12C-D919E5EB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83D55829-9985-8A01-98DC-AE8AC48A3B39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456346-F465-F9CA-8166-0E9C7875548D}"/>
              </a:ext>
            </a:extLst>
          </p:cNvPr>
          <p:cNvGrpSpPr/>
          <p:nvPr userDrawn="1"/>
        </p:nvGrpSpPr>
        <p:grpSpPr>
          <a:xfrm>
            <a:off x="1628050" y="1335798"/>
            <a:ext cx="8782226" cy="5218278"/>
            <a:chOff x="1410508" y="1416133"/>
            <a:chExt cx="8782226" cy="52182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3D3A629-0720-2D52-D146-25754E366865}"/>
                </a:ext>
              </a:extLst>
            </p:cNvPr>
            <p:cNvSpPr txBox="1"/>
            <p:nvPr/>
          </p:nvSpPr>
          <p:spPr bwMode="auto">
            <a:xfrm>
              <a:off x="1410508" y="2016545"/>
              <a:ext cx="3610402" cy="1125976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Наша платформа</a:t>
              </a:r>
              <a:endParaRPr lang="en-US" sz="1485" b="1" dirty="0"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r>
                <a:rPr lang="en-US" sz="1600" b="1" u="sng" dirty="0">
                  <a:solidFill>
                    <a:srgbClr val="036FE4"/>
                  </a:solidFill>
                  <a:latin typeface="Arial"/>
                  <a:ea typeface="Tahoma"/>
                  <a:cs typeface="Arial"/>
                  <a:hlinkClick r:id="rId5" tooltip="https://myschool.edu.ru/"/>
                </a:rPr>
                <a:t>https://myschool.edu.ru/</a:t>
              </a:r>
              <a:r>
                <a:rPr lang="ru-RU" sz="1600" b="1" dirty="0">
                  <a:solidFill>
                    <a:srgbClr val="036FE4"/>
                  </a:solidFill>
                  <a:latin typeface="Arial"/>
                  <a:ea typeface="Tahoma"/>
                  <a:cs typeface="Arial"/>
                </a:rPr>
                <a:t> </a:t>
              </a:r>
              <a:endParaRPr sz="1600" dirty="0"/>
            </a:p>
          </p:txBody>
        </p:sp>
        <p:sp>
          <p:nvSpPr>
            <p:cNvPr id="8" name="Скругленный прямоугольник 53">
              <a:extLst>
                <a:ext uri="{FF2B5EF4-FFF2-40B4-BE49-F238E27FC236}">
                  <a16:creationId xmlns:a16="http://schemas.microsoft.com/office/drawing/2014/main" id="{BC50062D-2C72-A5FD-2612-0527E480845C}"/>
                </a:ext>
              </a:extLst>
            </p:cNvPr>
            <p:cNvSpPr/>
            <p:nvPr/>
          </p:nvSpPr>
          <p:spPr bwMode="auto">
            <a:xfrm>
              <a:off x="1440087" y="4115390"/>
              <a:ext cx="8659409" cy="251902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36F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20">
                <a:solidFill>
                  <a:srgbClr val="79D8A6"/>
                </a:solidFill>
              </a:endParaRPr>
            </a:p>
          </p:txBody>
        </p:sp>
        <p:sp>
          <p:nvSpPr>
            <p:cNvPr id="9" name="Скругленный прямоугольник 53">
              <a:extLst>
                <a:ext uri="{FF2B5EF4-FFF2-40B4-BE49-F238E27FC236}">
                  <a16:creationId xmlns:a16="http://schemas.microsoft.com/office/drawing/2014/main" id="{42241352-3230-E882-0B64-B2BDB9152231}"/>
                </a:ext>
              </a:extLst>
            </p:cNvPr>
            <p:cNvSpPr/>
            <p:nvPr/>
          </p:nvSpPr>
          <p:spPr bwMode="auto">
            <a:xfrm>
              <a:off x="1440087" y="1416133"/>
              <a:ext cx="3541200" cy="25949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79D8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20">
                <a:solidFill>
                  <a:srgbClr val="79D8A6"/>
                </a:solidFill>
              </a:endParaRPr>
            </a:p>
          </p:txBody>
        </p:sp>
        <p:sp>
          <p:nvSpPr>
            <p:cNvPr id="10" name="Скругленный прямоугольник 53">
              <a:extLst>
                <a:ext uri="{FF2B5EF4-FFF2-40B4-BE49-F238E27FC236}">
                  <a16:creationId xmlns:a16="http://schemas.microsoft.com/office/drawing/2014/main" id="{377C5A1A-CDA8-2FE1-B79F-BE06DC17060D}"/>
                </a:ext>
              </a:extLst>
            </p:cNvPr>
            <p:cNvSpPr/>
            <p:nvPr/>
          </p:nvSpPr>
          <p:spPr bwMode="auto">
            <a:xfrm>
              <a:off x="6550944" y="1416133"/>
              <a:ext cx="3542686" cy="25949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49F9C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20" dirty="0">
                <a:solidFill>
                  <a:srgbClr val="79D8A6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E48BF9-47F3-53B0-FB0C-60BB59BA506E}"/>
                </a:ext>
              </a:extLst>
            </p:cNvPr>
            <p:cNvSpPr txBox="1"/>
            <p:nvPr/>
          </p:nvSpPr>
          <p:spPr bwMode="auto">
            <a:xfrm>
              <a:off x="1459868" y="4606629"/>
              <a:ext cx="3587805" cy="1128168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Методическая поддержка</a:t>
              </a:r>
              <a:endParaRPr lang="en-US" sz="1485" b="1" dirty="0"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r>
                <a:rPr lang="en-US" sz="1600" b="1" u="sng" dirty="0">
                  <a:solidFill>
                    <a:srgbClr val="036FE4"/>
                  </a:solidFill>
                  <a:latin typeface="Arial"/>
                  <a:ea typeface="Tahoma"/>
                  <a:cs typeface="Arial"/>
                  <a:hlinkClick r:id="rId6" tooltip="https://myschool.guppros.ru/"/>
                </a:rPr>
                <a:t>https://myschool.guppros.ru/</a:t>
              </a:r>
              <a:r>
                <a:rPr lang="ru-RU" sz="1600" b="1" dirty="0">
                  <a:solidFill>
                    <a:srgbClr val="036FE4"/>
                  </a:solidFill>
                  <a:latin typeface="Arial"/>
                  <a:ea typeface="Tahoma"/>
                  <a:cs typeface="Arial"/>
                </a:rPr>
                <a:t> </a:t>
              </a:r>
              <a:endParaRPr lang="en-US" sz="1600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endParaRPr lang="ru-RU" sz="1485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endParaRPr lang="en-US" sz="11020" b="1" dirty="0">
                <a:solidFill>
                  <a:srgbClr val="FFFF00"/>
                </a:solidFill>
                <a:ea typeface="Tahoma"/>
                <a:cs typeface="Tahom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DD345D-2C65-1093-2E7A-5E4673071441}"/>
                </a:ext>
              </a:extLst>
            </p:cNvPr>
            <p:cNvSpPr txBox="1"/>
            <p:nvPr/>
          </p:nvSpPr>
          <p:spPr bwMode="auto">
            <a:xfrm>
              <a:off x="6515778" y="2054525"/>
              <a:ext cx="3676956" cy="907680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Форма обратной связи</a:t>
              </a:r>
              <a:endParaRPr lang="en-US" sz="1485" b="1" dirty="0"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r>
                <a:rPr lang="en-US" sz="1361" b="1" dirty="0">
                  <a:solidFill>
                    <a:srgbClr val="036FE4"/>
                  </a:solidFill>
                  <a:latin typeface="Arial"/>
                  <a:ea typeface="Tahoma"/>
                  <a:cs typeface="Arial"/>
                </a:rPr>
                <a:t>https://myschool.guppros.ru/feedback/</a:t>
              </a:r>
              <a:endParaRPr lang="ru-RU" sz="1361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</p:txBody>
        </p:sp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15587B2B-F4BC-3270-5532-B128DA8B6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3006206" y="1519321"/>
              <a:ext cx="408962" cy="40896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4CA89061-DC02-990F-3EA5-DE32F01FE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</a:blip>
            <a:stretch/>
          </p:blipFill>
          <p:spPr bwMode="auto">
            <a:xfrm>
              <a:off x="8070930" y="1507729"/>
              <a:ext cx="566652" cy="56665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54836B-B0C8-AF45-394C-D08EA5C4821D}"/>
                </a:ext>
              </a:extLst>
            </p:cNvPr>
            <p:cNvSpPr txBox="1"/>
            <p:nvPr/>
          </p:nvSpPr>
          <p:spPr bwMode="auto">
            <a:xfrm>
              <a:off x="6542863" y="4588834"/>
              <a:ext cx="3587805" cy="1128168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Электронная почта</a:t>
              </a:r>
              <a:endParaRPr lang="en-US" sz="1485" b="1" dirty="0"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r>
                <a:rPr lang="en-US" sz="1600" b="1" u="sng" dirty="0">
                  <a:solidFill>
                    <a:srgbClr val="036FE4"/>
                  </a:solidFill>
                  <a:latin typeface="Arial"/>
                  <a:ea typeface="Tahoma"/>
                  <a:cs typeface="Arial"/>
                  <a:hlinkClick r:id="rId9" tooltip="mailto:myschool@guppros.ru"/>
                </a:rPr>
                <a:t>myschool@guppros.ru</a:t>
              </a:r>
              <a:endParaRPr lang="ru-RU" sz="1600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endParaRPr lang="ru-RU" sz="1485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endParaRPr lang="en-US" sz="11020" b="1" dirty="0">
                <a:solidFill>
                  <a:srgbClr val="FFFF00"/>
                </a:solidFill>
                <a:ea typeface="Tahoma"/>
                <a:cs typeface="Tahoma"/>
              </a:endParaRPr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2F9308C2-A5C5-7344-6A3C-350217A4A6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9791" y="4387519"/>
              <a:ext cx="1" cy="2047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BBDF268-592F-97DB-5739-B94742A37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82336" y="4205759"/>
              <a:ext cx="456701" cy="456701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E84C27E-F6BD-BDE3-EDF1-DAEB3DA28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09308" y="4189162"/>
              <a:ext cx="489896" cy="489896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текст, Шрифт, снимок экрана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07C98AD-B5A7-DA35-38F6-87949311E1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7634" y="84483"/>
            <a:ext cx="1445670" cy="106768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B32E2BD-DB95-56E3-734C-E51929F8BBAB}"/>
              </a:ext>
            </a:extLst>
          </p:cNvPr>
          <p:cNvGrpSpPr/>
          <p:nvPr userDrawn="1"/>
        </p:nvGrpSpPr>
        <p:grpSpPr>
          <a:xfrm>
            <a:off x="10301835" y="308156"/>
            <a:ext cx="1619482" cy="310167"/>
            <a:chOff x="10301835" y="308156"/>
            <a:chExt cx="1619482" cy="31016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983E562-07C5-91AF-22B7-C94DD40D8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01835" y="315550"/>
              <a:ext cx="1619482" cy="302773"/>
            </a:xfrm>
            <a:prstGeom prst="rect">
              <a:avLst/>
            </a:prstGeom>
          </p:spPr>
        </p:pic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88A4093B-67EC-73F4-A621-338FBEB17E80}"/>
                </a:ext>
              </a:extLst>
            </p:cNvPr>
            <p:cNvSpPr/>
            <p:nvPr/>
          </p:nvSpPr>
          <p:spPr>
            <a:xfrm>
              <a:off x="10301835" y="308156"/>
              <a:ext cx="1619482" cy="302773"/>
            </a:xfrm>
            <a:prstGeom prst="roundRect">
              <a:avLst/>
            </a:prstGeom>
            <a:noFill/>
            <a:ln w="19050">
              <a:solidFill>
                <a:srgbClr val="3059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Скругленный прямоугольник 1">
            <a:extLst>
              <a:ext uri="{FF2B5EF4-FFF2-40B4-BE49-F238E27FC236}">
                <a16:creationId xmlns:a16="http://schemas.microsoft.com/office/drawing/2014/main" id="{DE81BC28-3E49-A6F8-6A2C-FB3100156340}"/>
              </a:ext>
            </a:extLst>
          </p:cNvPr>
          <p:cNvSpPr/>
          <p:nvPr userDrawn="1"/>
        </p:nvSpPr>
        <p:spPr bwMode="auto">
          <a:xfrm>
            <a:off x="420171" y="231375"/>
            <a:ext cx="6921909" cy="533536"/>
          </a:xfrm>
          <a:prstGeom prst="round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/>
                <a:ea typeface="Tahoma"/>
                <a:cs typeface="Arial"/>
              </a:rPr>
              <a:t>Контакты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/>
              <a:ea typeface="Tahoma"/>
              <a:cs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23C12C-D4CA-A820-B27A-BF4FB134447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2986" y="2410705"/>
            <a:ext cx="1479486" cy="14794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0F5F5DD-FF0E-94B6-8FDD-6ECE0D631F7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46752" y="2453417"/>
            <a:ext cx="1401322" cy="140132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F05B24-804F-4764-723D-04BFC7FCB24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05116" y="4996632"/>
            <a:ext cx="1477356" cy="14773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580093D-DCC0-DC66-A94A-1A010D22A8CF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46752" y="5055914"/>
            <a:ext cx="1477356" cy="14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hyperlink" Target="https://myschool.eduprosvet.ru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2" Type="http://schemas.openxmlformats.org/officeDocument/2006/relationships/hyperlink" Target="https://myschool.edu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yschool@guppros.ru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6">
            <a:extLst>
              <a:ext uri="{FF2B5EF4-FFF2-40B4-BE49-F238E27FC236}">
                <a16:creationId xmlns:a16="http://schemas.microsoft.com/office/drawing/2014/main" id="{BD2D261D-0C69-4FC8-E1D9-8F9C69D612BD}"/>
              </a:ext>
            </a:extLst>
          </p:cNvPr>
          <p:cNvSpPr/>
          <p:nvPr/>
        </p:nvSpPr>
        <p:spPr>
          <a:xfrm>
            <a:off x="542273" y="451652"/>
            <a:ext cx="7133477" cy="818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Федеральное государственное бюджетное </a:t>
            </a:r>
          </a:p>
          <a:p>
            <a:pPr algn="l"/>
            <a:r>
              <a:rPr lang="ru-RU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образовательное учреждение высшего образования «ГОСУДАРСТВЕННЫЙ УНИВЕРСИТЕТ ПРОСВЕЩЕНИЯ»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14">
            <a:extLst>
              <a:ext uri="{FF2B5EF4-FFF2-40B4-BE49-F238E27FC236}">
                <a16:creationId xmlns:a16="http://schemas.microsoft.com/office/drawing/2014/main" id="{226B1207-D9B4-1BCB-A77A-165372A0EBA3}"/>
              </a:ext>
            </a:extLst>
          </p:cNvPr>
          <p:cNvSpPr/>
          <p:nvPr/>
        </p:nvSpPr>
        <p:spPr>
          <a:xfrm>
            <a:off x="542273" y="2205041"/>
            <a:ext cx="8930201" cy="18953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4000" b="1" kern="0" dirty="0">
                <a:solidFill>
                  <a:srgbClr val="036FE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Администрирование системы ФГИС «Моя школа» в образовательной организации.</a:t>
            </a:r>
          </a:p>
        </p:txBody>
      </p:sp>
      <p:sp>
        <p:nvSpPr>
          <p:cNvPr id="4" name="Object14">
            <a:extLst>
              <a:ext uri="{FF2B5EF4-FFF2-40B4-BE49-F238E27FC236}">
                <a16:creationId xmlns:a16="http://schemas.microsoft.com/office/drawing/2014/main" id="{0C7A7503-9890-B842-4330-72664DC09390}"/>
              </a:ext>
            </a:extLst>
          </p:cNvPr>
          <p:cNvSpPr/>
          <p:nvPr/>
        </p:nvSpPr>
        <p:spPr>
          <a:xfrm>
            <a:off x="542273" y="5035750"/>
            <a:ext cx="6643481" cy="11953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Иван Аникеев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Центр обеспечения разработки, развития и сопровождения компонентов цифровой образовательной среды,</a:t>
            </a:r>
          </a:p>
          <a:p>
            <a:r>
              <a:rPr lang="ru-RU"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Государственный университет просвещения</a:t>
            </a:r>
          </a:p>
          <a:p>
            <a:r>
              <a:rPr lang="ru-RU" sz="1600" b="1" kern="0" dirty="0">
                <a:solidFill>
                  <a:srgbClr val="036FE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9380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>
            <a:extLst>
              <a:ext uri="{FF2B5EF4-FFF2-40B4-BE49-F238E27FC236}">
                <a16:creationId xmlns:a16="http://schemas.microsoft.com/office/drawing/2014/main" id="{84A90646-3CCC-E9F3-688A-16B903862874}"/>
              </a:ext>
            </a:extLst>
          </p:cNvPr>
          <p:cNvSpPr txBox="1">
            <a:spLocks/>
          </p:cNvSpPr>
          <p:nvPr/>
        </p:nvSpPr>
        <p:spPr>
          <a:xfrm>
            <a:off x="432263" y="427029"/>
            <a:ext cx="7331824" cy="386426"/>
          </a:xfrm>
          <a:prstGeom prst="rect">
            <a:avLst/>
          </a:prstGeom>
          <a:ln>
            <a:noFill/>
          </a:ln>
        </p:spPr>
        <p:txBody>
          <a:bodyPr vert="horz" wrap="square" lIns="0" tIns="16929" rIns="0" bIns="0" rtlCol="0" anchor="b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Порядок работы образовательной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633" y="1244600"/>
            <a:ext cx="935181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1. </a:t>
            </a:r>
            <a:r>
              <a:rPr lang="ru-RU" sz="2000" spc="80" dirty="0">
                <a:solidFill>
                  <a:srgbClr val="002060"/>
                </a:solidFill>
              </a:rPr>
              <a:t>Обращение к региональному (муниципальному) координатору, </a:t>
            </a: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spc="80" dirty="0">
                <a:solidFill>
                  <a:srgbClr val="002060"/>
                </a:solidFill>
              </a:rPr>
              <a:t>для предоставления прав Администратора ОО.</a:t>
            </a:r>
            <a:r>
              <a:rPr lang="ru-RU" sz="2000" b="1" spc="80" dirty="0">
                <a:solidFill>
                  <a:srgbClr val="002060"/>
                </a:solidFill>
              </a:rPr>
              <a:t> </a:t>
            </a: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2. </a:t>
            </a:r>
            <a:r>
              <a:rPr lang="ru-RU" sz="2000" spc="80" dirty="0">
                <a:solidFill>
                  <a:srgbClr val="002060"/>
                </a:solidFill>
              </a:rPr>
              <a:t>Установка необходимых компонентов на компьютер Администратора ОО.</a:t>
            </a: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3. </a:t>
            </a:r>
            <a:r>
              <a:rPr lang="ru-RU" sz="2000" spc="80" dirty="0">
                <a:solidFill>
                  <a:srgbClr val="002060"/>
                </a:solidFill>
              </a:rPr>
              <a:t>Вход Администратора в Единую Точку Доступа (ЕТД).</a:t>
            </a:r>
            <a:endParaRPr lang="ru-RU" sz="2000" b="1" spc="8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79" y="3239511"/>
            <a:ext cx="7288502" cy="35259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37" y="3444738"/>
            <a:ext cx="2601023" cy="10222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82" y="4631669"/>
            <a:ext cx="2226331" cy="22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5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0">
            <a:extLst>
              <a:ext uri="{FF2B5EF4-FFF2-40B4-BE49-F238E27FC236}">
                <a16:creationId xmlns:a16="http://schemas.microsoft.com/office/drawing/2014/main" id="{84A90646-3CCC-E9F3-688A-16B903862874}"/>
              </a:ext>
            </a:extLst>
          </p:cNvPr>
          <p:cNvSpPr txBox="1">
            <a:spLocks/>
          </p:cNvSpPr>
          <p:nvPr/>
        </p:nvSpPr>
        <p:spPr>
          <a:xfrm>
            <a:off x="290946" y="132511"/>
            <a:ext cx="8412480" cy="755758"/>
          </a:xfrm>
          <a:prstGeom prst="rect">
            <a:avLst/>
          </a:prstGeom>
          <a:ln>
            <a:noFill/>
          </a:ln>
        </p:spPr>
        <p:txBody>
          <a:bodyPr vert="horz" wrap="square" lIns="0" tIns="16929" rIns="0" bIns="0" rtlCol="0" anchor="b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Порядок работы Администратора ОО в  образовательной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946" y="1377604"/>
            <a:ext cx="935181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1. </a:t>
            </a:r>
            <a:r>
              <a:rPr lang="ru-RU" sz="2000" spc="80" dirty="0">
                <a:solidFill>
                  <a:srgbClr val="002060"/>
                </a:solidFill>
              </a:rPr>
              <a:t>Проверка актуальности данных о школе и о педагогах в системе.</a:t>
            </a: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2. </a:t>
            </a:r>
            <a:r>
              <a:rPr lang="ru-RU" sz="2000" spc="80" dirty="0">
                <a:solidFill>
                  <a:srgbClr val="002060"/>
                </a:solidFill>
              </a:rPr>
              <a:t>Загрузка в систему педагогических работников.</a:t>
            </a: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3. </a:t>
            </a:r>
            <a:r>
              <a:rPr lang="ru-RU" sz="2000" spc="80" dirty="0">
                <a:solidFill>
                  <a:srgbClr val="002060"/>
                </a:solidFill>
              </a:rPr>
              <a:t>Загрузка в систему Группировок обучающихся.</a:t>
            </a: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4. </a:t>
            </a:r>
            <a:r>
              <a:rPr lang="ru-RU" sz="2000" spc="80" dirty="0">
                <a:solidFill>
                  <a:srgbClr val="002060"/>
                </a:solidFill>
              </a:rPr>
              <a:t>Контроль присоединения к школе Учеников и Родителей.</a:t>
            </a:r>
            <a:endParaRPr lang="ru-RU" sz="2000" b="1" spc="8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3280025"/>
            <a:ext cx="3732670" cy="3112461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84A90646-3CCC-E9F3-688A-16B903862874}"/>
              </a:ext>
            </a:extLst>
          </p:cNvPr>
          <p:cNvSpPr txBox="1">
            <a:spLocks/>
          </p:cNvSpPr>
          <p:nvPr/>
        </p:nvSpPr>
        <p:spPr>
          <a:xfrm>
            <a:off x="99753" y="5278867"/>
            <a:ext cx="8794866" cy="601870"/>
          </a:xfrm>
          <a:prstGeom prst="rect">
            <a:avLst/>
          </a:prstGeom>
          <a:ln>
            <a:noFill/>
          </a:ln>
        </p:spPr>
        <p:txBody>
          <a:bodyPr vert="horz" wrap="square" lIns="0" tIns="16929" rIns="0" bIns="0" rtlCol="0" anchor="b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spc="80" dirty="0">
                <a:solidFill>
                  <a:srgbClr val="002060"/>
                </a:solidFill>
                <a:latin typeface="+mn-lt"/>
              </a:rPr>
              <a:t>КАК ЭТО ВСЕ ДЕЛАТЬ ПРАВИЛЬНО???</a:t>
            </a:r>
          </a:p>
        </p:txBody>
      </p:sp>
    </p:spTree>
    <p:extLst>
      <p:ext uri="{BB962C8B-B14F-4D97-AF65-F5344CB8AC3E}">
        <p14:creationId xmlns:p14="http://schemas.microsoft.com/office/powerpoint/2010/main" val="339009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" y="3045427"/>
            <a:ext cx="3720263" cy="3706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ject 10">
            <a:extLst>
              <a:ext uri="{FF2B5EF4-FFF2-40B4-BE49-F238E27FC236}">
                <a16:creationId xmlns:a16="http://schemas.microsoft.com/office/drawing/2014/main" id="{84A90646-3CCC-E9F3-688A-16B903862874}"/>
              </a:ext>
            </a:extLst>
          </p:cNvPr>
          <p:cNvSpPr txBox="1">
            <a:spLocks/>
          </p:cNvSpPr>
          <p:nvPr/>
        </p:nvSpPr>
        <p:spPr>
          <a:xfrm>
            <a:off x="729851" y="299567"/>
            <a:ext cx="5727055" cy="386426"/>
          </a:xfrm>
          <a:prstGeom prst="rect">
            <a:avLst/>
          </a:prstGeom>
          <a:ln>
            <a:noFill/>
          </a:ln>
        </p:spPr>
        <p:txBody>
          <a:bodyPr vert="horz" wrap="square" lIns="0" tIns="16929" rIns="0" bIns="0" rtlCol="0" anchor="b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Загрузка в систему Педагогов.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9993" y="1245335"/>
            <a:ext cx="9351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1. </a:t>
            </a:r>
            <a:r>
              <a:rPr lang="ru-RU" sz="2000" spc="80" dirty="0">
                <a:solidFill>
                  <a:srgbClr val="002060"/>
                </a:solidFill>
              </a:rPr>
              <a:t>ВРУЧНУЮ                                                                </a:t>
            </a:r>
            <a:r>
              <a:rPr lang="ru-RU" sz="2000" b="1" spc="80" dirty="0">
                <a:solidFill>
                  <a:srgbClr val="002060"/>
                </a:solidFill>
              </a:rPr>
              <a:t>2. </a:t>
            </a:r>
            <a:r>
              <a:rPr lang="ru-RU" sz="2000" spc="80" dirty="0">
                <a:solidFill>
                  <a:srgbClr val="002060"/>
                </a:solidFill>
              </a:rPr>
              <a:t>ФАЙЛОМ ИМПОРТА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277" y="1858299"/>
            <a:ext cx="6987738" cy="21686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71BCFF4-1D49-862D-965B-B878FE74D110}"/>
              </a:ext>
            </a:extLst>
          </p:cNvPr>
          <p:cNvCxnSpPr>
            <a:cxnSpLocks/>
          </p:cNvCxnSpPr>
          <p:nvPr/>
        </p:nvCxnSpPr>
        <p:spPr>
          <a:xfrm>
            <a:off x="3593378" y="1554480"/>
            <a:ext cx="3247997" cy="176229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71BCFF4-1D49-862D-965B-B878FE74D110}"/>
              </a:ext>
            </a:extLst>
          </p:cNvPr>
          <p:cNvCxnSpPr>
            <a:cxnSpLocks/>
          </p:cNvCxnSpPr>
          <p:nvPr/>
        </p:nvCxnSpPr>
        <p:spPr>
          <a:xfrm flipH="1">
            <a:off x="8828116" y="1575977"/>
            <a:ext cx="424036" cy="17408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953" y="4527502"/>
            <a:ext cx="7768534" cy="154079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71BCFF4-1D49-862D-965B-B878FE74D110}"/>
              </a:ext>
            </a:extLst>
          </p:cNvPr>
          <p:cNvCxnSpPr>
            <a:cxnSpLocks/>
          </p:cNvCxnSpPr>
          <p:nvPr/>
        </p:nvCxnSpPr>
        <p:spPr>
          <a:xfrm flipH="1">
            <a:off x="3258589" y="3504747"/>
            <a:ext cx="3095531" cy="10141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571BCFF4-1D49-862D-965B-B878FE74D110}"/>
              </a:ext>
            </a:extLst>
          </p:cNvPr>
          <p:cNvCxnSpPr>
            <a:cxnSpLocks/>
          </p:cNvCxnSpPr>
          <p:nvPr/>
        </p:nvCxnSpPr>
        <p:spPr>
          <a:xfrm flipH="1">
            <a:off x="8370916" y="3758988"/>
            <a:ext cx="457200" cy="10208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5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84A90646-3CCC-E9F3-688A-16B903862874}"/>
              </a:ext>
            </a:extLst>
          </p:cNvPr>
          <p:cNvSpPr txBox="1">
            <a:spLocks/>
          </p:cNvSpPr>
          <p:nvPr/>
        </p:nvSpPr>
        <p:spPr>
          <a:xfrm>
            <a:off x="455531" y="175106"/>
            <a:ext cx="5727055" cy="768582"/>
          </a:xfrm>
          <a:prstGeom prst="rect">
            <a:avLst/>
          </a:prstGeom>
          <a:ln>
            <a:noFill/>
          </a:ln>
        </p:spPr>
        <p:txBody>
          <a:bodyPr vert="horz" wrap="square" lIns="0" tIns="16929" rIns="0" bIns="0" rtlCol="0" anchor="b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Создание Группировок обучающихся</a:t>
            </a:r>
          </a:p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(параллелей и классов)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531" y="1378338"/>
            <a:ext cx="9351818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1. ВРУЧНУЮ</a:t>
            </a:r>
            <a:r>
              <a:rPr lang="ru-RU" sz="2000" spc="80" dirty="0">
                <a:solidFill>
                  <a:srgbClr val="002060"/>
                </a:solidFill>
              </a:rPr>
              <a:t> создать родительскую группировку с названием школы.</a:t>
            </a: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spc="80" dirty="0">
                <a:solidFill>
                  <a:srgbClr val="002060"/>
                </a:solidFill>
              </a:rPr>
              <a:t>                                                              </a:t>
            </a: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2. ФАЙЛОМ ИМПОРТА </a:t>
            </a:r>
            <a:r>
              <a:rPr lang="ru-RU" sz="2000" spc="80" dirty="0">
                <a:solidFill>
                  <a:srgbClr val="002060"/>
                </a:solidFill>
              </a:rPr>
              <a:t>добавить параллели и классы.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821" y="2650330"/>
            <a:ext cx="5295900" cy="1971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85" y="3002193"/>
            <a:ext cx="1485900" cy="371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12" y="3499012"/>
            <a:ext cx="1743075" cy="323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331" y="3938287"/>
            <a:ext cx="123825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712" y="4414537"/>
            <a:ext cx="457200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17176" t="47942" r="71065" b="40206"/>
          <a:stretch/>
        </p:blipFill>
        <p:spPr>
          <a:xfrm>
            <a:off x="4222427" y="4852686"/>
            <a:ext cx="2150534" cy="1219201"/>
          </a:xfrm>
          <a:prstGeom prst="rect">
            <a:avLst/>
          </a:prstGeom>
        </p:spPr>
      </p:pic>
      <p:sp>
        <p:nvSpPr>
          <p:cNvPr id="10" name="Прямоугольник: скругленные углы 6"/>
          <p:cNvSpPr/>
          <p:nvPr/>
        </p:nvSpPr>
        <p:spPr bwMode="auto">
          <a:xfrm>
            <a:off x="739832" y="3084019"/>
            <a:ext cx="250276" cy="23610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: скругленные углы 6"/>
          <p:cNvSpPr/>
          <p:nvPr/>
        </p:nvSpPr>
        <p:spPr bwMode="auto">
          <a:xfrm>
            <a:off x="1158237" y="3543990"/>
            <a:ext cx="250276" cy="23610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: скругленные углы 6"/>
          <p:cNvSpPr/>
          <p:nvPr/>
        </p:nvSpPr>
        <p:spPr bwMode="auto">
          <a:xfrm>
            <a:off x="1615443" y="4391890"/>
            <a:ext cx="250276" cy="23610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: скругленные углы 6"/>
          <p:cNvSpPr/>
          <p:nvPr/>
        </p:nvSpPr>
        <p:spPr bwMode="auto">
          <a:xfrm>
            <a:off x="4250564" y="4982089"/>
            <a:ext cx="250276" cy="23610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: скругленные углы 6"/>
          <p:cNvSpPr/>
          <p:nvPr/>
        </p:nvSpPr>
        <p:spPr bwMode="auto">
          <a:xfrm>
            <a:off x="4814525" y="5613859"/>
            <a:ext cx="1326496" cy="27155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: скругленные углы 6"/>
          <p:cNvSpPr/>
          <p:nvPr/>
        </p:nvSpPr>
        <p:spPr bwMode="auto">
          <a:xfrm>
            <a:off x="6683297" y="4238390"/>
            <a:ext cx="4946207" cy="27155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84A90646-3CCC-E9F3-688A-16B903862874}"/>
              </a:ext>
            </a:extLst>
          </p:cNvPr>
          <p:cNvSpPr txBox="1">
            <a:spLocks/>
          </p:cNvSpPr>
          <p:nvPr/>
        </p:nvSpPr>
        <p:spPr>
          <a:xfrm>
            <a:off x="6881476" y="5904789"/>
            <a:ext cx="5727055" cy="386426"/>
          </a:xfrm>
          <a:prstGeom prst="rect">
            <a:avLst/>
          </a:prstGeom>
          <a:ln>
            <a:noFill/>
          </a:ln>
        </p:spPr>
        <p:txBody>
          <a:bodyPr vert="horz" wrap="square" lIns="0" tIns="16929" rIns="0" bIns="0" rtlCol="0" anchor="b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Строгий порядок </a:t>
            </a:r>
            <a:r>
              <a:rPr lang="ru-RU" sz="2400" b="1" spc="80" dirty="0" err="1">
                <a:solidFill>
                  <a:srgbClr val="002060"/>
                </a:solidFill>
                <a:latin typeface="+mn-lt"/>
              </a:rPr>
              <a:t>распололжения</a:t>
            </a: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65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84A90646-3CCC-E9F3-688A-16B903862874}"/>
              </a:ext>
            </a:extLst>
          </p:cNvPr>
          <p:cNvSpPr txBox="1">
            <a:spLocks/>
          </p:cNvSpPr>
          <p:nvPr/>
        </p:nvSpPr>
        <p:spPr>
          <a:xfrm>
            <a:off x="488782" y="407632"/>
            <a:ext cx="7416622" cy="386426"/>
          </a:xfrm>
          <a:prstGeom prst="rect">
            <a:avLst/>
          </a:prstGeom>
          <a:ln>
            <a:noFill/>
          </a:ln>
        </p:spPr>
        <p:txBody>
          <a:bodyPr vert="horz" wrap="square" lIns="0" tIns="16929" rIns="0" bIns="0" rtlCol="0" anchor="b">
            <a:sp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29" marR="0" lvl="0" indent="0" algn="l" defTabSz="1218987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80" dirty="0">
                <a:solidFill>
                  <a:srgbClr val="002060"/>
                </a:solidFill>
                <a:latin typeface="+mn-lt"/>
              </a:rPr>
              <a:t>Прием / Отклонение запросов Пользователей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04" y="1377604"/>
            <a:ext cx="1905000" cy="447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946" y="1377604"/>
            <a:ext cx="935181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1. </a:t>
            </a:r>
            <a:r>
              <a:rPr lang="ru-RU" sz="2000" spc="80" dirty="0">
                <a:solidFill>
                  <a:srgbClr val="002060"/>
                </a:solidFill>
              </a:rPr>
              <a:t>Зайти в раздел запросы (хотя бы раз в день).</a:t>
            </a: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2. </a:t>
            </a:r>
            <a:r>
              <a:rPr lang="ru-RU" sz="2000" spc="80" dirty="0">
                <a:solidFill>
                  <a:srgbClr val="002060"/>
                </a:solidFill>
              </a:rPr>
              <a:t>Посмотреть запросы пользователей в вашу школу. </a:t>
            </a: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3. </a:t>
            </a:r>
            <a:r>
              <a:rPr lang="ru-RU" sz="2000" spc="80" dirty="0">
                <a:solidFill>
                  <a:srgbClr val="002060"/>
                </a:solidFill>
              </a:rPr>
              <a:t>Сверить ФИО учащегося подавшего запрос со списком класса.</a:t>
            </a:r>
          </a:p>
          <a:p>
            <a:pPr marL="16929" lvl="0" defTabSz="1218987">
              <a:spcBef>
                <a:spcPts val="133"/>
              </a:spcBef>
              <a:defRPr/>
            </a:pPr>
            <a:endParaRPr lang="ru-RU" sz="2000" b="1" spc="80" dirty="0">
              <a:solidFill>
                <a:srgbClr val="002060"/>
              </a:solidFill>
            </a:endParaRPr>
          </a:p>
          <a:p>
            <a:pPr marL="16929" lvl="0" defTabSz="1218987">
              <a:spcBef>
                <a:spcPts val="133"/>
              </a:spcBef>
              <a:defRPr/>
            </a:pPr>
            <a:r>
              <a:rPr lang="ru-RU" sz="2000" b="1" spc="80" dirty="0">
                <a:solidFill>
                  <a:srgbClr val="002060"/>
                </a:solidFill>
              </a:rPr>
              <a:t>4. Принять</a:t>
            </a:r>
            <a:r>
              <a:rPr lang="ru-RU" sz="2000" spc="80" dirty="0">
                <a:solidFill>
                  <a:srgbClr val="002060"/>
                </a:solidFill>
              </a:rPr>
              <a:t> запрос от учащегося вашей школы. </a:t>
            </a:r>
            <a:r>
              <a:rPr lang="ru-RU" sz="2000" b="1" spc="80" dirty="0">
                <a:solidFill>
                  <a:srgbClr val="002060"/>
                </a:solidFill>
              </a:rPr>
              <a:t>Отклонить</a:t>
            </a:r>
            <a:r>
              <a:rPr lang="ru-RU" sz="2000" spc="80" dirty="0">
                <a:solidFill>
                  <a:srgbClr val="002060"/>
                </a:solidFill>
              </a:rPr>
              <a:t> запрос от случайно поданного в вашу школу ребенка.</a:t>
            </a:r>
            <a:endParaRPr lang="ru-RU" sz="2000" b="1" spc="8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76" y="6041794"/>
            <a:ext cx="3790950" cy="600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r="503"/>
          <a:stretch/>
        </p:blipFill>
        <p:spPr>
          <a:xfrm>
            <a:off x="135736" y="4107625"/>
            <a:ext cx="11926031" cy="1736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567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8313" y="2478942"/>
            <a:ext cx="6459145" cy="41943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7181" y="1914795"/>
            <a:ext cx="4251980" cy="1619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71853" y="809087"/>
            <a:ext cx="7883371" cy="433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Прямоугольник: скругленные углы 6"/>
          <p:cNvSpPr/>
          <p:nvPr/>
        </p:nvSpPr>
        <p:spPr bwMode="auto">
          <a:xfrm>
            <a:off x="7785716" y="745724"/>
            <a:ext cx="745724" cy="497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 стрелкой 7"/>
          <p:cNvCxnSpPr>
            <a:cxnSpLocks/>
          </p:cNvCxnSpPr>
          <p:nvPr/>
        </p:nvCxnSpPr>
        <p:spPr bwMode="auto">
          <a:xfrm>
            <a:off x="8122111" y="1242874"/>
            <a:ext cx="0" cy="8539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/>
          <p:cNvSpPr/>
          <p:nvPr/>
        </p:nvSpPr>
        <p:spPr bwMode="auto">
          <a:xfrm>
            <a:off x="7527238" y="2096807"/>
            <a:ext cx="743926" cy="74614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623070" y="2508028"/>
            <a:ext cx="1257669" cy="26311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: скругленные углы 15"/>
          <p:cNvSpPr/>
          <p:nvPr/>
        </p:nvSpPr>
        <p:spPr bwMode="auto">
          <a:xfrm>
            <a:off x="1822553" y="1346868"/>
            <a:ext cx="3870664" cy="1027964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36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>
                <a:solidFill>
                  <a:srgbClr val="002060"/>
                </a:solidFill>
              </a:rPr>
              <a:t>Доступ в раздел с любой страницы сайта</a:t>
            </a:r>
            <a:endParaRPr lang="ru-RU" sz="280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1"/>
          <p:cNvSpPr/>
          <p:nvPr/>
        </p:nvSpPr>
        <p:spPr bwMode="auto">
          <a:xfrm>
            <a:off x="487636" y="262718"/>
            <a:ext cx="7634475" cy="310167"/>
          </a:xfrm>
          <a:prstGeom prst="roundRect">
            <a:avLst>
              <a:gd name="adj" fmla="val 16667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8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Раздел  «Обратная связь»</a:t>
            </a:r>
            <a:endParaRPr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66957B9-C518-AEE9-DDD6-8312D4AF21B2}"/>
              </a:ext>
            </a:extLst>
          </p:cNvPr>
          <p:cNvGrpSpPr/>
          <p:nvPr/>
        </p:nvGrpSpPr>
        <p:grpSpPr>
          <a:xfrm>
            <a:off x="10356089" y="5170536"/>
            <a:ext cx="1504380" cy="1502798"/>
            <a:chOff x="10636705" y="5221224"/>
            <a:chExt cx="1504380" cy="1502798"/>
          </a:xfrm>
        </p:grpSpPr>
        <p:sp>
          <p:nvSpPr>
            <p:cNvPr id="12" name="Скругленный прямоугольник 53"/>
            <p:cNvSpPr/>
            <p:nvPr/>
          </p:nvSpPr>
          <p:spPr bwMode="auto">
            <a:xfrm>
              <a:off x="10636705" y="5221224"/>
              <a:ext cx="1504380" cy="1502798"/>
            </a:xfrm>
            <a:prstGeom prst="roundRect">
              <a:avLst>
                <a:gd name="adj" fmla="val 8177"/>
              </a:avLst>
            </a:prstGeom>
            <a:noFill/>
            <a:ln w="28575">
              <a:solidFill>
                <a:srgbClr val="036F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4450">
                <a:solidFill>
                  <a:srgbClr val="79D8A6"/>
                </a:solidFill>
              </a:endParaRPr>
            </a:p>
          </p:txBody>
        </p:sp>
        <p:pic>
          <p:nvPicPr>
            <p:cNvPr id="13" name="Рисунок 12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10651484" y="5249202"/>
              <a:ext cx="1474819" cy="147481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5D2F59B-9BDA-CEBA-080C-BE946B497A7F}"/>
              </a:ext>
            </a:extLst>
          </p:cNvPr>
          <p:cNvSpPr txBox="1"/>
          <p:nvPr/>
        </p:nvSpPr>
        <p:spPr>
          <a:xfrm>
            <a:off x="6900706" y="6054980"/>
            <a:ext cx="3509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29" lvl="0" algn="r" defTabSz="1218987">
              <a:spcBef>
                <a:spcPts val="133"/>
              </a:spcBef>
              <a:defRPr/>
            </a:pPr>
            <a:r>
              <a:rPr lang="ru-RU" sz="1800" spc="80" dirty="0">
                <a:solidFill>
                  <a:srgbClr val="002060"/>
                </a:solidFill>
                <a:latin typeface="Calibri Light" panose="020F0302020204030204"/>
              </a:rPr>
              <a:t>Сайт методической поддержки </a:t>
            </a:r>
            <a:r>
              <a:rPr lang="en-US" b="1" spc="80" dirty="0">
                <a:solidFill>
                  <a:srgbClr val="002060"/>
                </a:solidFill>
                <a:latin typeface="Calibri Light" panose="020F0302020204030204"/>
              </a:rPr>
              <a:t>https://myschool.eduprosvet.ru/</a:t>
            </a:r>
            <a:endParaRPr lang="ru-RU" sz="1800" b="1" spc="80" dirty="0">
              <a:solidFill>
                <a:srgbClr val="00206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408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709F801-B857-677F-A265-29943482BE60}"/>
              </a:ext>
            </a:extLst>
          </p:cNvPr>
          <p:cNvGrpSpPr/>
          <p:nvPr/>
        </p:nvGrpSpPr>
        <p:grpSpPr>
          <a:xfrm>
            <a:off x="1387066" y="1345999"/>
            <a:ext cx="9417868" cy="5240638"/>
            <a:chOff x="1387066" y="1345999"/>
            <a:chExt cx="9417868" cy="52406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9C0D8E-AE31-75B2-5ECE-682F5D064F99}"/>
                </a:ext>
              </a:extLst>
            </p:cNvPr>
            <p:cNvSpPr txBox="1"/>
            <p:nvPr/>
          </p:nvSpPr>
          <p:spPr bwMode="auto">
            <a:xfrm>
              <a:off x="1657867" y="1946411"/>
              <a:ext cx="3610402" cy="1125976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Наша платформа</a:t>
              </a:r>
            </a:p>
            <a:p>
              <a:pPr algn="ctr" defTabSz="1309616">
                <a:lnSpc>
                  <a:spcPct val="90000"/>
                </a:lnSpc>
                <a:defRPr/>
              </a:pPr>
              <a:r>
                <a:rPr lang="en-US" sz="1600" b="1" u="sng" dirty="0">
                  <a:solidFill>
                    <a:srgbClr val="036FE4"/>
                  </a:solidFill>
                  <a:latin typeface="Arial"/>
                  <a:ea typeface="Tahoma"/>
                  <a:cs typeface="Arial"/>
                  <a:hlinkClick r:id="rId2" tooltip="https://myschool.edu.ru/"/>
                </a:rPr>
                <a:t>https://myschool.edu.ru/</a:t>
              </a:r>
              <a:r>
                <a:rPr lang="en-US" sz="1600" b="1" dirty="0">
                  <a:solidFill>
                    <a:srgbClr val="036FE4"/>
                  </a:solidFill>
                  <a:latin typeface="Arial"/>
                  <a:ea typeface="Tahoma"/>
                  <a:cs typeface="Arial"/>
                </a:rPr>
                <a:t> </a:t>
              </a:r>
              <a:endParaRPr lang="en-US" sz="1600" dirty="0"/>
            </a:p>
          </p:txBody>
        </p:sp>
        <p:sp>
          <p:nvSpPr>
            <p:cNvPr id="4" name="Скругленный прямоугольник 53">
              <a:extLst>
                <a:ext uri="{FF2B5EF4-FFF2-40B4-BE49-F238E27FC236}">
                  <a16:creationId xmlns:a16="http://schemas.microsoft.com/office/drawing/2014/main" id="{462AE9AF-5BF0-152A-1874-5E5C083A059E}"/>
                </a:ext>
              </a:extLst>
            </p:cNvPr>
            <p:cNvSpPr/>
            <p:nvPr/>
          </p:nvSpPr>
          <p:spPr bwMode="auto">
            <a:xfrm>
              <a:off x="1657867" y="4045256"/>
              <a:ext cx="3013524" cy="251902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36F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20">
                <a:solidFill>
                  <a:srgbClr val="79D8A6"/>
                </a:solidFill>
              </a:endParaRPr>
            </a:p>
          </p:txBody>
        </p:sp>
        <p:sp>
          <p:nvSpPr>
            <p:cNvPr id="5" name="Скругленный прямоугольник 53">
              <a:extLst>
                <a:ext uri="{FF2B5EF4-FFF2-40B4-BE49-F238E27FC236}">
                  <a16:creationId xmlns:a16="http://schemas.microsoft.com/office/drawing/2014/main" id="{1D0D100C-3044-8238-EDA8-762EDC0CB727}"/>
                </a:ext>
              </a:extLst>
            </p:cNvPr>
            <p:cNvSpPr/>
            <p:nvPr/>
          </p:nvSpPr>
          <p:spPr bwMode="auto">
            <a:xfrm>
              <a:off x="1687446" y="1345999"/>
              <a:ext cx="3628770" cy="25949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79D8A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20">
                <a:solidFill>
                  <a:srgbClr val="79D8A6"/>
                </a:solidFill>
              </a:endParaRPr>
            </a:p>
          </p:txBody>
        </p:sp>
        <p:sp>
          <p:nvSpPr>
            <p:cNvPr id="6" name="Скругленный прямоугольник 53">
              <a:extLst>
                <a:ext uri="{FF2B5EF4-FFF2-40B4-BE49-F238E27FC236}">
                  <a16:creationId xmlns:a16="http://schemas.microsoft.com/office/drawing/2014/main" id="{0D44F1B0-EF27-FC41-3FC7-32AD189E8137}"/>
                </a:ext>
              </a:extLst>
            </p:cNvPr>
            <p:cNvSpPr/>
            <p:nvPr/>
          </p:nvSpPr>
          <p:spPr bwMode="auto">
            <a:xfrm>
              <a:off x="6546945" y="1353545"/>
              <a:ext cx="3799909" cy="25949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49F9C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20" dirty="0">
                <a:solidFill>
                  <a:srgbClr val="79D8A6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9F9A83-98BD-9328-12DC-1350A5C00BC7}"/>
                </a:ext>
              </a:extLst>
            </p:cNvPr>
            <p:cNvSpPr txBox="1"/>
            <p:nvPr userDrawn="1"/>
          </p:nvSpPr>
          <p:spPr bwMode="auto">
            <a:xfrm>
              <a:off x="1387066" y="4533499"/>
              <a:ext cx="3587805" cy="1128168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Методическая поддержка </a:t>
              </a:r>
              <a:r>
                <a:rPr lang="en-US" sz="1485" b="1" dirty="0">
                  <a:latin typeface="Arial"/>
                  <a:ea typeface="Tahoma"/>
                  <a:cs typeface="Arial"/>
                  <a:hlinkClick r:id="rId3"/>
                </a:rPr>
                <a:t>https://myschool.eduprosvet.ru/</a:t>
              </a:r>
              <a:r>
                <a:rPr lang="ru-RU" sz="1485" b="1" dirty="0">
                  <a:latin typeface="Arial"/>
                  <a:ea typeface="Tahoma"/>
                  <a:cs typeface="Arial"/>
                </a:rPr>
                <a:t> </a:t>
              </a:r>
              <a:endParaRPr lang="en-US" sz="1485" b="1" dirty="0"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endParaRPr lang="en-US" sz="11020" b="1" dirty="0">
                <a:solidFill>
                  <a:srgbClr val="FFFF00"/>
                </a:solidFill>
                <a:ea typeface="Tahoma"/>
                <a:cs typeface="Tahoma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B5D9F4-448B-9A08-0AA8-C6F6D4837D4D}"/>
                </a:ext>
              </a:extLst>
            </p:cNvPr>
            <p:cNvSpPr txBox="1"/>
            <p:nvPr/>
          </p:nvSpPr>
          <p:spPr bwMode="auto">
            <a:xfrm>
              <a:off x="6518188" y="1956344"/>
              <a:ext cx="3828665" cy="907680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Форма обратной связи</a:t>
              </a:r>
              <a:endParaRPr lang="en-US" sz="1485" b="1" dirty="0"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srgbClr val="036FE4"/>
                  </a:solidFill>
                  <a:latin typeface="Arial"/>
                  <a:ea typeface="Tahoma"/>
                  <a:cs typeface="Arial"/>
                </a:rPr>
                <a:t>https://myschool.eduprosvet.ru/feedback/</a:t>
              </a:r>
              <a:endParaRPr lang="ru-RU" sz="1400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</p:txBody>
        </p:sp>
        <p:pic>
          <p:nvPicPr>
            <p:cNvPr id="9" name="Рисунок 8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CFF33F8-DE05-8249-15F3-0C3A6089C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253565" y="1449187"/>
              <a:ext cx="408962" cy="408962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2A59BACA-5D0D-5C5B-408B-6A93D100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/>
          </p:blipFill>
          <p:spPr bwMode="auto">
            <a:xfrm>
              <a:off x="8242480" y="1456824"/>
              <a:ext cx="566652" cy="56665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681D9A-079C-7E84-1BCE-14E122254930}"/>
                </a:ext>
              </a:extLst>
            </p:cNvPr>
            <p:cNvSpPr txBox="1"/>
            <p:nvPr/>
          </p:nvSpPr>
          <p:spPr bwMode="auto">
            <a:xfrm>
              <a:off x="7217129" y="4536495"/>
              <a:ext cx="3587805" cy="1128168"/>
            </a:xfrm>
            <a:prstGeom prst="rect">
              <a:avLst/>
            </a:prstGeom>
            <a:noFill/>
          </p:spPr>
          <p:txBody>
            <a:bodyPr wrap="square" numCol="1" spcCol="180000">
              <a:noAutofit/>
            </a:bodyPr>
            <a:lstStyle/>
            <a:p>
              <a:pPr algn="ctr" defTabSz="1309616">
                <a:lnSpc>
                  <a:spcPct val="90000"/>
                </a:lnSpc>
                <a:defRPr/>
              </a:pPr>
              <a:r>
                <a:rPr lang="ru-RU" sz="1485" b="1" dirty="0">
                  <a:latin typeface="Arial"/>
                  <a:ea typeface="Tahoma"/>
                  <a:cs typeface="Arial"/>
                </a:rPr>
                <a:t>Электронная почта</a:t>
              </a:r>
              <a:endParaRPr lang="en-US" sz="1485" b="1" dirty="0"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r>
                <a:rPr lang="en-US" sz="1600" b="1" u="sng" dirty="0">
                  <a:solidFill>
                    <a:srgbClr val="036FE4"/>
                  </a:solidFill>
                  <a:latin typeface="Arial"/>
                  <a:ea typeface="Tahoma"/>
                  <a:cs typeface="Arial"/>
                  <a:hlinkClick r:id="rId6" tooltip="mailto:myschool@guppros.ru"/>
                </a:rPr>
                <a:t>myschool@guppros.ru</a:t>
              </a:r>
              <a:endParaRPr lang="ru-RU" sz="1600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endParaRPr lang="ru-RU" sz="1485" b="1" dirty="0">
                <a:solidFill>
                  <a:srgbClr val="036FE4"/>
                </a:solidFill>
                <a:latin typeface="Arial"/>
                <a:ea typeface="Tahoma"/>
                <a:cs typeface="Arial"/>
              </a:endParaRPr>
            </a:p>
            <a:p>
              <a:pPr algn="ctr" defTabSz="1309616">
                <a:lnSpc>
                  <a:spcPct val="90000"/>
                </a:lnSpc>
                <a:defRPr/>
              </a:pPr>
              <a:endParaRPr lang="en-US" sz="11020" b="1" dirty="0">
                <a:solidFill>
                  <a:srgbClr val="FFFF00"/>
                </a:solidFill>
                <a:ea typeface="Tahoma"/>
                <a:cs typeface="Tahoma"/>
              </a:endParaRPr>
            </a:p>
          </p:txBody>
        </p:sp>
        <p:pic>
          <p:nvPicPr>
            <p:cNvPr id="12" name="Рисунок 11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FE6F3D9B-64C6-91C7-DD66-196A52A8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9534" y="4108755"/>
              <a:ext cx="456701" cy="45670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F8657DAE-B196-B171-6CDF-89937072D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83574" y="4136823"/>
              <a:ext cx="489896" cy="489896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CBA7293-FA8A-B2BE-1AD2-D6D8D57BF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02986" y="2410705"/>
              <a:ext cx="1474820" cy="147482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F40838B-1D11-8998-0A22-4733F653B2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73659" y="5073709"/>
              <a:ext cx="1477356" cy="147735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B1ED67C6-6674-4FE5-A399-71550F421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74" y="5007465"/>
              <a:ext cx="1474820" cy="14748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E30F30-07F5-A8AB-0A27-C2E9179EE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355" y="2410705"/>
              <a:ext cx="1477357" cy="1477357"/>
            </a:xfrm>
            <a:prstGeom prst="rect">
              <a:avLst/>
            </a:prstGeom>
          </p:spPr>
        </p:pic>
        <p:sp>
          <p:nvSpPr>
            <p:cNvPr id="18" name="Скругленный прямоугольник 53">
              <a:extLst>
                <a:ext uri="{FF2B5EF4-FFF2-40B4-BE49-F238E27FC236}">
                  <a16:creationId xmlns:a16="http://schemas.microsoft.com/office/drawing/2014/main" id="{9CF8AAC8-501E-7F98-5D17-2260F6819416}"/>
                </a:ext>
              </a:extLst>
            </p:cNvPr>
            <p:cNvSpPr/>
            <p:nvPr userDrawn="1"/>
          </p:nvSpPr>
          <p:spPr bwMode="auto">
            <a:xfrm>
              <a:off x="7424529" y="4067616"/>
              <a:ext cx="2893609" cy="2519021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rgbClr val="036FE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sz="11020">
                <a:solidFill>
                  <a:srgbClr val="79D8A6"/>
                </a:solidFill>
              </a:endParaRPr>
            </a:p>
          </p:txBody>
        </p:sp>
      </p:grpSp>
      <p:sp>
        <p:nvSpPr>
          <p:cNvPr id="23" name="Object17">
            <a:extLst>
              <a:ext uri="{FF2B5EF4-FFF2-40B4-BE49-F238E27FC236}">
                <a16:creationId xmlns:a16="http://schemas.microsoft.com/office/drawing/2014/main" id="{7DDFE17B-84C5-79C2-DC61-44DAE03A25F5}"/>
              </a:ext>
            </a:extLst>
          </p:cNvPr>
          <p:cNvSpPr/>
          <p:nvPr/>
        </p:nvSpPr>
        <p:spPr bwMode="auto">
          <a:xfrm>
            <a:off x="682345" y="240219"/>
            <a:ext cx="1951043" cy="750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ru-RU" sz="28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987428214"/>
      </p:ext>
    </p:extLst>
  </p:cSld>
  <p:clrMapOvr>
    <a:masterClrMapping/>
  </p:clrMapOvr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34522A2C-7FBF-4B10-8AF9-03A1A6EAF734}" vid="{C2AC5DA2-7F56-440F-AB9E-59779AB01AB1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34522A2C-7FBF-4B10-8AF9-03A1A6EAF734}" vid="{C2AC5DA2-7F56-440F-AB9E-59779AB01AB1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34522A2C-7FBF-4B10-8AF9-03A1A6EAF734}" vid="{C2AC5DA2-7F56-440F-AB9E-59779AB01AB1}"/>
    </a:ext>
  </a:extLst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34522A2C-7FBF-4B10-8AF9-03A1A6EAF734}" vid="{C2AC5DA2-7F56-440F-AB9E-59779AB01AB1}"/>
    </a:ext>
  </a:extLst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34522A2C-7FBF-4B10-8AF9-03A1A6EAF734}" vid="{C2AC5DA2-7F56-440F-AB9E-59779AB01AB1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Ситуационный центр ГУП</Template>
  <TotalTime>11513</TotalTime>
  <Words>298</Words>
  <Application>Microsoft Office PowerPoint</Application>
  <PresentationFormat>Широкоэкранный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4_Тема Office</vt:lpstr>
      <vt:lpstr>6_Тема Office</vt:lpstr>
      <vt:lpstr>5_Тема Office</vt:lpstr>
      <vt:lpstr>7_Тема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Валентинович Аникеев</dc:creator>
  <cp:lastModifiedBy>Иван Валентинович Аникеев</cp:lastModifiedBy>
  <cp:revision>107</cp:revision>
  <dcterms:created xsi:type="dcterms:W3CDTF">2023-04-06T12:08:01Z</dcterms:created>
  <dcterms:modified xsi:type="dcterms:W3CDTF">2024-09-03T08:42:54Z</dcterms:modified>
</cp:coreProperties>
</file>